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2" r:id="rId5"/>
    <p:sldId id="263" r:id="rId6"/>
    <p:sldId id="261" r:id="rId7"/>
    <p:sldId id="260" r:id="rId8"/>
    <p:sldId id="259" r:id="rId9"/>
    <p:sldId id="268" r:id="rId10"/>
    <p:sldId id="267" r:id="rId11"/>
    <p:sldId id="266" r:id="rId12"/>
    <p:sldId id="258" r:id="rId13"/>
    <p:sldId id="265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80A8D-D106-40A1-A2F5-FF1487EB8C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5658A6-F4EC-41E3-9BC9-073843EACD2F}">
      <dgm:prSet phldrT="[Texto]"/>
      <dgm:spPr/>
      <dgm:t>
        <a:bodyPr/>
        <a:lstStyle/>
        <a:p>
          <a:r>
            <a:rPr lang="pt-PT" dirty="0"/>
            <a:t>Aquitardo</a:t>
          </a:r>
        </a:p>
      </dgm:t>
    </dgm:pt>
    <dgm:pt modelId="{7C27E628-22F4-45C6-B892-2D044B755B37}" type="parTrans" cxnId="{A0325B58-E146-4DE9-B909-BC76EDE7623B}">
      <dgm:prSet/>
      <dgm:spPr/>
      <dgm:t>
        <a:bodyPr/>
        <a:lstStyle/>
        <a:p>
          <a:endParaRPr lang="pt-PT"/>
        </a:p>
      </dgm:t>
    </dgm:pt>
    <dgm:pt modelId="{D013DDB6-ADD1-4E3B-BF94-2F0D17D9C63F}" type="sibTrans" cxnId="{A0325B58-E146-4DE9-B909-BC76EDE7623B}">
      <dgm:prSet/>
      <dgm:spPr/>
      <dgm:t>
        <a:bodyPr/>
        <a:lstStyle/>
        <a:p>
          <a:endParaRPr lang="pt-PT"/>
        </a:p>
      </dgm:t>
    </dgm:pt>
    <dgm:pt modelId="{54643A22-BF18-4667-B932-DAD1F898A0C2}">
      <dgm:prSet phldrT="[Texto]"/>
      <dgm:spPr/>
      <dgm:t>
        <a:bodyPr/>
        <a:lstStyle/>
        <a:p>
          <a:r>
            <a:rPr lang="pt-PT" dirty="0"/>
            <a:t>Aquicludo</a:t>
          </a:r>
        </a:p>
      </dgm:t>
    </dgm:pt>
    <dgm:pt modelId="{7D5B2E27-FEE7-4E7A-B388-8CB73153B35E}" type="parTrans" cxnId="{CDDE77A3-90D1-4CE1-A757-A5C43D6D1740}">
      <dgm:prSet/>
      <dgm:spPr/>
      <dgm:t>
        <a:bodyPr/>
        <a:lstStyle/>
        <a:p>
          <a:endParaRPr lang="pt-PT"/>
        </a:p>
      </dgm:t>
    </dgm:pt>
    <dgm:pt modelId="{01A670D0-7748-4083-A96D-06CCFB55D987}" type="sibTrans" cxnId="{CDDE77A3-90D1-4CE1-A757-A5C43D6D1740}">
      <dgm:prSet/>
      <dgm:spPr/>
      <dgm:t>
        <a:bodyPr/>
        <a:lstStyle/>
        <a:p>
          <a:endParaRPr lang="pt-PT"/>
        </a:p>
      </dgm:t>
    </dgm:pt>
    <dgm:pt modelId="{4FA2D2E3-C53D-4A92-BDF4-EEB119F63A53}">
      <dgm:prSet phldrT="[Texto]"/>
      <dgm:spPr/>
      <dgm:t>
        <a:bodyPr/>
        <a:lstStyle/>
        <a:p>
          <a:r>
            <a:rPr lang="pt-PT" dirty="0"/>
            <a:t>Aquífugo</a:t>
          </a:r>
        </a:p>
      </dgm:t>
    </dgm:pt>
    <dgm:pt modelId="{6E98EB5B-D6F2-4E2B-B4D8-B42B7F8D5E15}" type="parTrans" cxnId="{8A73AA28-A797-4CEF-85E7-56A176275DF0}">
      <dgm:prSet/>
      <dgm:spPr/>
      <dgm:t>
        <a:bodyPr/>
        <a:lstStyle/>
        <a:p>
          <a:endParaRPr lang="pt-PT"/>
        </a:p>
      </dgm:t>
    </dgm:pt>
    <dgm:pt modelId="{53702245-BA6D-432B-B016-F3A4E211C9B9}" type="sibTrans" cxnId="{8A73AA28-A797-4CEF-85E7-56A176275DF0}">
      <dgm:prSet/>
      <dgm:spPr/>
      <dgm:t>
        <a:bodyPr/>
        <a:lstStyle/>
        <a:p>
          <a:endParaRPr lang="pt-PT"/>
        </a:p>
      </dgm:t>
    </dgm:pt>
    <dgm:pt modelId="{54CDA081-392D-4E90-A687-2C231052CAD6}">
      <dgm:prSet/>
      <dgm:spPr/>
      <dgm:t>
        <a:bodyPr/>
        <a:lstStyle/>
        <a:p>
          <a:r>
            <a:rPr lang="pt-PT" dirty="0"/>
            <a:t>Pode armazenar água, mas transmissão </a:t>
          </a:r>
          <a:r>
            <a:rPr lang="pt-PT" dirty="0" smtClean="0"/>
            <a:t>lenta  (não rentável)</a:t>
          </a:r>
          <a:endParaRPr lang="pt-PT" dirty="0"/>
        </a:p>
      </dgm:t>
    </dgm:pt>
    <dgm:pt modelId="{9D517570-4FB3-42E4-A1C9-8B79A65F7FDD}" type="parTrans" cxnId="{1F8FE456-2704-443E-95ED-24B13898D004}">
      <dgm:prSet/>
      <dgm:spPr/>
      <dgm:t>
        <a:bodyPr/>
        <a:lstStyle/>
        <a:p>
          <a:endParaRPr lang="pt-PT"/>
        </a:p>
      </dgm:t>
    </dgm:pt>
    <dgm:pt modelId="{885A5737-2C22-4714-AB43-8C1ABF862274}" type="sibTrans" cxnId="{1F8FE456-2704-443E-95ED-24B13898D004}">
      <dgm:prSet/>
      <dgm:spPr/>
      <dgm:t>
        <a:bodyPr/>
        <a:lstStyle/>
        <a:p>
          <a:endParaRPr lang="pt-PT"/>
        </a:p>
      </dgm:t>
    </dgm:pt>
    <dgm:pt modelId="{684584A4-49D4-409E-84F0-40A589B9DCBE}">
      <dgm:prSet/>
      <dgm:spPr/>
      <dgm:t>
        <a:bodyPr/>
        <a:lstStyle/>
        <a:p>
          <a:r>
            <a:rPr lang="pt-PT" dirty="0"/>
            <a:t>Armazena água, mas não a transmite (não circula)</a:t>
          </a:r>
        </a:p>
      </dgm:t>
    </dgm:pt>
    <dgm:pt modelId="{8BDD3294-5734-47EB-B8AB-DB1E01895782}" type="parTrans" cxnId="{90E5358B-14C1-47B2-A22C-94672EA9C816}">
      <dgm:prSet/>
      <dgm:spPr/>
      <dgm:t>
        <a:bodyPr/>
        <a:lstStyle/>
        <a:p>
          <a:endParaRPr lang="pt-PT"/>
        </a:p>
      </dgm:t>
    </dgm:pt>
    <dgm:pt modelId="{48B04364-49F2-4C22-9B98-B7D83C1BB052}" type="sibTrans" cxnId="{90E5358B-14C1-47B2-A22C-94672EA9C816}">
      <dgm:prSet/>
      <dgm:spPr/>
      <dgm:t>
        <a:bodyPr/>
        <a:lstStyle/>
        <a:p>
          <a:endParaRPr lang="pt-PT"/>
        </a:p>
      </dgm:t>
    </dgm:pt>
    <dgm:pt modelId="{9F8823BC-7161-4ACB-92CA-4E4306BA0AD0}">
      <dgm:prSet/>
      <dgm:spPr/>
      <dgm:t>
        <a:bodyPr/>
        <a:lstStyle/>
        <a:p>
          <a:r>
            <a:rPr lang="pt-PT" dirty="0"/>
            <a:t>Impermeável, logo não </a:t>
          </a:r>
          <a:r>
            <a:rPr lang="pt-PT" dirty="0" smtClean="0"/>
            <a:t>armazena, </a:t>
          </a:r>
          <a:r>
            <a:rPr lang="pt-PT" dirty="0"/>
            <a:t>nem transmite</a:t>
          </a:r>
        </a:p>
      </dgm:t>
    </dgm:pt>
    <dgm:pt modelId="{E9EBBC9A-6F6E-47BE-B9FD-1FD6E5D9EC3E}" type="parTrans" cxnId="{BF46F092-22BA-4831-BB90-A91EBB81A4C5}">
      <dgm:prSet/>
      <dgm:spPr/>
      <dgm:t>
        <a:bodyPr/>
        <a:lstStyle/>
        <a:p>
          <a:endParaRPr lang="pt-PT"/>
        </a:p>
      </dgm:t>
    </dgm:pt>
    <dgm:pt modelId="{92BE77D3-8160-4928-9830-CFA63A1D60F4}" type="sibTrans" cxnId="{BF46F092-22BA-4831-BB90-A91EBB81A4C5}">
      <dgm:prSet/>
      <dgm:spPr/>
      <dgm:t>
        <a:bodyPr/>
        <a:lstStyle/>
        <a:p>
          <a:endParaRPr lang="pt-PT"/>
        </a:p>
      </dgm:t>
    </dgm:pt>
    <dgm:pt modelId="{9A3E31F2-6E69-406C-B54F-88E23C77E2AF}" type="asst">
      <dgm:prSet phldrT="[Texto]"/>
      <dgm:spPr/>
      <dgm:t>
        <a:bodyPr/>
        <a:lstStyle/>
        <a:p>
          <a:r>
            <a:rPr lang="pt-PT" b="0" dirty="0">
              <a:solidFill>
                <a:srgbClr val="011D44"/>
              </a:solidFill>
            </a:rPr>
            <a:t>Se as formações geológicas não são aquíferas, </a:t>
          </a:r>
          <a:br>
            <a:rPr lang="pt-PT" b="0" dirty="0">
              <a:solidFill>
                <a:srgbClr val="011D44"/>
              </a:solidFill>
            </a:rPr>
          </a:br>
          <a:r>
            <a:rPr lang="pt-PT" b="0" dirty="0">
              <a:solidFill>
                <a:srgbClr val="011D44"/>
              </a:solidFill>
            </a:rPr>
            <a:t>podem ser:</a:t>
          </a:r>
          <a:endParaRPr lang="pt-PT" b="0" dirty="0"/>
        </a:p>
      </dgm:t>
    </dgm:pt>
    <dgm:pt modelId="{CDE7FAF0-4306-4B25-A471-858434E9B79A}" type="sibTrans" cxnId="{780C8F35-B3D9-4DF3-968A-AB8ACB51A41F}">
      <dgm:prSet/>
      <dgm:spPr/>
      <dgm:t>
        <a:bodyPr/>
        <a:lstStyle/>
        <a:p>
          <a:endParaRPr lang="pt-PT"/>
        </a:p>
      </dgm:t>
    </dgm:pt>
    <dgm:pt modelId="{66BD40F6-E730-40E5-A64B-101FD80DBC21}" type="parTrans" cxnId="{780C8F35-B3D9-4DF3-968A-AB8ACB51A41F}">
      <dgm:prSet/>
      <dgm:spPr/>
      <dgm:t>
        <a:bodyPr/>
        <a:lstStyle/>
        <a:p>
          <a:endParaRPr lang="pt-PT"/>
        </a:p>
      </dgm:t>
    </dgm:pt>
    <dgm:pt modelId="{64B75767-F8E8-4B02-8E8F-EDBD8E81B61F}" type="pres">
      <dgm:prSet presAssocID="{03E80A8D-D106-40A1-A2F5-FF1487EB8C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4F1A3EA-ADE8-4911-AC61-88A72E9AD248}" type="pres">
      <dgm:prSet presAssocID="{9A3E31F2-6E69-406C-B54F-88E23C77E2AF}" presName="hierRoot1" presStyleCnt="0">
        <dgm:presLayoutVars>
          <dgm:hierBranch val="init"/>
        </dgm:presLayoutVars>
      </dgm:prSet>
      <dgm:spPr/>
    </dgm:pt>
    <dgm:pt modelId="{F53AF38A-7A9E-4A11-BF33-8DD0CBCF28F4}" type="pres">
      <dgm:prSet presAssocID="{9A3E31F2-6E69-406C-B54F-88E23C77E2AF}" presName="rootComposite1" presStyleCnt="0"/>
      <dgm:spPr/>
    </dgm:pt>
    <dgm:pt modelId="{51811BBA-983C-4525-9C36-3CC4E6FD3623}" type="pres">
      <dgm:prSet presAssocID="{9A3E31F2-6E69-406C-B54F-88E23C77E2AF}" presName="rootText1" presStyleLbl="node0" presStyleIdx="0" presStyleCnt="1" custScaleX="35755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683E9D1-060D-4D3C-AEAA-E33B29EE07EF}" type="pres">
      <dgm:prSet presAssocID="{9A3E31F2-6E69-406C-B54F-88E23C77E2AF}" presName="rootConnector1" presStyleLbl="asst0" presStyleIdx="0" presStyleCnt="0"/>
      <dgm:spPr/>
      <dgm:t>
        <a:bodyPr/>
        <a:lstStyle/>
        <a:p>
          <a:endParaRPr lang="pt-PT"/>
        </a:p>
      </dgm:t>
    </dgm:pt>
    <dgm:pt modelId="{25CC7A75-2243-4216-B19D-DA38A86A80A8}" type="pres">
      <dgm:prSet presAssocID="{9A3E31F2-6E69-406C-B54F-88E23C77E2AF}" presName="hierChild2" presStyleCnt="0"/>
      <dgm:spPr/>
    </dgm:pt>
    <dgm:pt modelId="{7E9E2D6F-E989-458F-9523-A49997049697}" type="pres">
      <dgm:prSet presAssocID="{7C27E628-22F4-45C6-B892-2D044B755B37}" presName="Name37" presStyleLbl="parChTrans1D2" presStyleIdx="0" presStyleCnt="3"/>
      <dgm:spPr/>
      <dgm:t>
        <a:bodyPr/>
        <a:lstStyle/>
        <a:p>
          <a:endParaRPr lang="pt-PT"/>
        </a:p>
      </dgm:t>
    </dgm:pt>
    <dgm:pt modelId="{5B405740-B4A9-4179-B5C1-CE5533275F28}" type="pres">
      <dgm:prSet presAssocID="{705658A6-F4EC-41E3-9BC9-073843EACD2F}" presName="hierRoot2" presStyleCnt="0">
        <dgm:presLayoutVars>
          <dgm:hierBranch val="init"/>
        </dgm:presLayoutVars>
      </dgm:prSet>
      <dgm:spPr/>
    </dgm:pt>
    <dgm:pt modelId="{91C4804A-CB4E-4338-A73E-BBABB63C1FE0}" type="pres">
      <dgm:prSet presAssocID="{705658A6-F4EC-41E3-9BC9-073843EACD2F}" presName="rootComposite" presStyleCnt="0"/>
      <dgm:spPr/>
    </dgm:pt>
    <dgm:pt modelId="{C25D44CF-59F9-4377-8C27-8F76DB31498F}" type="pres">
      <dgm:prSet presAssocID="{705658A6-F4EC-41E3-9BC9-073843EACD2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7E80091-4710-484E-A02B-007CC865627A}" type="pres">
      <dgm:prSet presAssocID="{705658A6-F4EC-41E3-9BC9-073843EACD2F}" presName="rootConnector" presStyleLbl="node2" presStyleIdx="0" presStyleCnt="3"/>
      <dgm:spPr/>
      <dgm:t>
        <a:bodyPr/>
        <a:lstStyle/>
        <a:p>
          <a:endParaRPr lang="pt-PT"/>
        </a:p>
      </dgm:t>
    </dgm:pt>
    <dgm:pt modelId="{5E74DDC6-0849-4473-A84A-49ACF84F2CC9}" type="pres">
      <dgm:prSet presAssocID="{705658A6-F4EC-41E3-9BC9-073843EACD2F}" presName="hierChild4" presStyleCnt="0"/>
      <dgm:spPr/>
    </dgm:pt>
    <dgm:pt modelId="{1DEA5545-8DF4-49BB-917F-C5BC2A915D32}" type="pres">
      <dgm:prSet presAssocID="{9D517570-4FB3-42E4-A1C9-8B79A65F7FDD}" presName="Name37" presStyleLbl="parChTrans1D3" presStyleIdx="0" presStyleCnt="3"/>
      <dgm:spPr/>
      <dgm:t>
        <a:bodyPr/>
        <a:lstStyle/>
        <a:p>
          <a:endParaRPr lang="pt-PT"/>
        </a:p>
      </dgm:t>
    </dgm:pt>
    <dgm:pt modelId="{939E892A-696B-4A2A-AA78-CA469D6A3F11}" type="pres">
      <dgm:prSet presAssocID="{54CDA081-392D-4E90-A687-2C231052CAD6}" presName="hierRoot2" presStyleCnt="0">
        <dgm:presLayoutVars>
          <dgm:hierBranch val="init"/>
        </dgm:presLayoutVars>
      </dgm:prSet>
      <dgm:spPr/>
    </dgm:pt>
    <dgm:pt modelId="{CDDD537A-826A-4D48-B39A-B3A3ED6AE9CC}" type="pres">
      <dgm:prSet presAssocID="{54CDA081-392D-4E90-A687-2C231052CAD6}" presName="rootComposite" presStyleCnt="0"/>
      <dgm:spPr/>
    </dgm:pt>
    <dgm:pt modelId="{C087472D-E0E6-4038-A37D-4EC7135C705F}" type="pres">
      <dgm:prSet presAssocID="{54CDA081-392D-4E90-A687-2C231052CAD6}" presName="rootText" presStyleLbl="node3" presStyleIdx="0" presStyleCnt="3" custScaleX="9666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5AA0E84-1BF6-40CF-A332-0A3F1E53D142}" type="pres">
      <dgm:prSet presAssocID="{54CDA081-392D-4E90-A687-2C231052CAD6}" presName="rootConnector" presStyleLbl="node3" presStyleIdx="0" presStyleCnt="3"/>
      <dgm:spPr/>
      <dgm:t>
        <a:bodyPr/>
        <a:lstStyle/>
        <a:p>
          <a:endParaRPr lang="pt-PT"/>
        </a:p>
      </dgm:t>
    </dgm:pt>
    <dgm:pt modelId="{4886E8EF-8B14-4324-8F6D-104B6B461BB0}" type="pres">
      <dgm:prSet presAssocID="{54CDA081-392D-4E90-A687-2C231052CAD6}" presName="hierChild4" presStyleCnt="0"/>
      <dgm:spPr/>
    </dgm:pt>
    <dgm:pt modelId="{9C469F9A-E90D-4FE2-8239-FBA85ABD80BA}" type="pres">
      <dgm:prSet presAssocID="{54CDA081-392D-4E90-A687-2C231052CAD6}" presName="hierChild5" presStyleCnt="0"/>
      <dgm:spPr/>
    </dgm:pt>
    <dgm:pt modelId="{DC02679F-F2C5-45C9-952E-11E1D5B1BBE5}" type="pres">
      <dgm:prSet presAssocID="{705658A6-F4EC-41E3-9BC9-073843EACD2F}" presName="hierChild5" presStyleCnt="0"/>
      <dgm:spPr/>
    </dgm:pt>
    <dgm:pt modelId="{DDA14B64-F8BD-4EFC-996E-2526EF9DE87C}" type="pres">
      <dgm:prSet presAssocID="{7D5B2E27-FEE7-4E7A-B388-8CB73153B35E}" presName="Name37" presStyleLbl="parChTrans1D2" presStyleIdx="1" presStyleCnt="3"/>
      <dgm:spPr/>
      <dgm:t>
        <a:bodyPr/>
        <a:lstStyle/>
        <a:p>
          <a:endParaRPr lang="pt-PT"/>
        </a:p>
      </dgm:t>
    </dgm:pt>
    <dgm:pt modelId="{74A0ECA0-6EF5-4024-97FF-5FFECD635349}" type="pres">
      <dgm:prSet presAssocID="{54643A22-BF18-4667-B932-DAD1F898A0C2}" presName="hierRoot2" presStyleCnt="0">
        <dgm:presLayoutVars>
          <dgm:hierBranch val="init"/>
        </dgm:presLayoutVars>
      </dgm:prSet>
      <dgm:spPr/>
    </dgm:pt>
    <dgm:pt modelId="{C13FA2C7-9350-4358-BC75-48E3A1EC706B}" type="pres">
      <dgm:prSet presAssocID="{54643A22-BF18-4667-B932-DAD1F898A0C2}" presName="rootComposite" presStyleCnt="0"/>
      <dgm:spPr/>
    </dgm:pt>
    <dgm:pt modelId="{AAC8ACB1-F47C-4783-856D-EC8499FA11CC}" type="pres">
      <dgm:prSet presAssocID="{54643A22-BF18-4667-B932-DAD1F898A0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D2099BB-8487-446A-86BA-EE4BA75E6FB3}" type="pres">
      <dgm:prSet presAssocID="{54643A22-BF18-4667-B932-DAD1F898A0C2}" presName="rootConnector" presStyleLbl="node2" presStyleIdx="1" presStyleCnt="3"/>
      <dgm:spPr/>
      <dgm:t>
        <a:bodyPr/>
        <a:lstStyle/>
        <a:p>
          <a:endParaRPr lang="pt-PT"/>
        </a:p>
      </dgm:t>
    </dgm:pt>
    <dgm:pt modelId="{34F17AD1-94CA-4151-A799-BB84B9464F7D}" type="pres">
      <dgm:prSet presAssocID="{54643A22-BF18-4667-B932-DAD1F898A0C2}" presName="hierChild4" presStyleCnt="0"/>
      <dgm:spPr/>
    </dgm:pt>
    <dgm:pt modelId="{5D4C8E6C-03AF-481E-8C78-906BF1C6B782}" type="pres">
      <dgm:prSet presAssocID="{8BDD3294-5734-47EB-B8AB-DB1E01895782}" presName="Name37" presStyleLbl="parChTrans1D3" presStyleIdx="1" presStyleCnt="3"/>
      <dgm:spPr/>
      <dgm:t>
        <a:bodyPr/>
        <a:lstStyle/>
        <a:p>
          <a:endParaRPr lang="pt-PT"/>
        </a:p>
      </dgm:t>
    </dgm:pt>
    <dgm:pt modelId="{A378903F-94C7-42F3-9A07-D70EF034647F}" type="pres">
      <dgm:prSet presAssocID="{684584A4-49D4-409E-84F0-40A589B9DCBE}" presName="hierRoot2" presStyleCnt="0">
        <dgm:presLayoutVars>
          <dgm:hierBranch val="init"/>
        </dgm:presLayoutVars>
      </dgm:prSet>
      <dgm:spPr/>
    </dgm:pt>
    <dgm:pt modelId="{D41B1547-DEA5-4206-BA2D-E8BFC488526C}" type="pres">
      <dgm:prSet presAssocID="{684584A4-49D4-409E-84F0-40A589B9DCBE}" presName="rootComposite" presStyleCnt="0"/>
      <dgm:spPr/>
    </dgm:pt>
    <dgm:pt modelId="{EFCB51E5-BBBC-4700-A7BB-080F97E2E00F}" type="pres">
      <dgm:prSet presAssocID="{684584A4-49D4-409E-84F0-40A589B9DCB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07CB89-2A0A-47FB-8092-587A681C7ED0}" type="pres">
      <dgm:prSet presAssocID="{684584A4-49D4-409E-84F0-40A589B9DCBE}" presName="rootConnector" presStyleLbl="node3" presStyleIdx="1" presStyleCnt="3"/>
      <dgm:spPr/>
      <dgm:t>
        <a:bodyPr/>
        <a:lstStyle/>
        <a:p>
          <a:endParaRPr lang="pt-PT"/>
        </a:p>
      </dgm:t>
    </dgm:pt>
    <dgm:pt modelId="{4E5EB051-DFFC-40E9-A8C5-61827922DAE2}" type="pres">
      <dgm:prSet presAssocID="{684584A4-49D4-409E-84F0-40A589B9DCBE}" presName="hierChild4" presStyleCnt="0"/>
      <dgm:spPr/>
    </dgm:pt>
    <dgm:pt modelId="{E7BF446C-65E5-4875-B6BE-4AE0CB90B4FE}" type="pres">
      <dgm:prSet presAssocID="{684584A4-49D4-409E-84F0-40A589B9DCBE}" presName="hierChild5" presStyleCnt="0"/>
      <dgm:spPr/>
    </dgm:pt>
    <dgm:pt modelId="{AAEF447B-146F-4FB8-94DD-F2EB975FD588}" type="pres">
      <dgm:prSet presAssocID="{54643A22-BF18-4667-B932-DAD1F898A0C2}" presName="hierChild5" presStyleCnt="0"/>
      <dgm:spPr/>
    </dgm:pt>
    <dgm:pt modelId="{B3BE13F6-24D9-458C-BD6B-1ADA20994032}" type="pres">
      <dgm:prSet presAssocID="{6E98EB5B-D6F2-4E2B-B4D8-B42B7F8D5E15}" presName="Name37" presStyleLbl="parChTrans1D2" presStyleIdx="2" presStyleCnt="3"/>
      <dgm:spPr/>
      <dgm:t>
        <a:bodyPr/>
        <a:lstStyle/>
        <a:p>
          <a:endParaRPr lang="pt-PT"/>
        </a:p>
      </dgm:t>
    </dgm:pt>
    <dgm:pt modelId="{045727C0-5A50-4693-9BE4-9966A77F08A5}" type="pres">
      <dgm:prSet presAssocID="{4FA2D2E3-C53D-4A92-BDF4-EEB119F63A53}" presName="hierRoot2" presStyleCnt="0">
        <dgm:presLayoutVars>
          <dgm:hierBranch val="init"/>
        </dgm:presLayoutVars>
      </dgm:prSet>
      <dgm:spPr/>
    </dgm:pt>
    <dgm:pt modelId="{0AE5584C-32FD-4B6D-99C8-62CF6AC48EB5}" type="pres">
      <dgm:prSet presAssocID="{4FA2D2E3-C53D-4A92-BDF4-EEB119F63A53}" presName="rootComposite" presStyleCnt="0"/>
      <dgm:spPr/>
    </dgm:pt>
    <dgm:pt modelId="{6B7C76ED-F8ED-44BC-8442-FE5700E25A0A}" type="pres">
      <dgm:prSet presAssocID="{4FA2D2E3-C53D-4A92-BDF4-EEB119F63A5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00B9DBB-A25C-4AE7-9633-770794EEBA09}" type="pres">
      <dgm:prSet presAssocID="{4FA2D2E3-C53D-4A92-BDF4-EEB119F63A53}" presName="rootConnector" presStyleLbl="node2" presStyleIdx="2" presStyleCnt="3"/>
      <dgm:spPr/>
      <dgm:t>
        <a:bodyPr/>
        <a:lstStyle/>
        <a:p>
          <a:endParaRPr lang="pt-PT"/>
        </a:p>
      </dgm:t>
    </dgm:pt>
    <dgm:pt modelId="{4A55DDC4-2382-413F-8F73-893C8542A7CE}" type="pres">
      <dgm:prSet presAssocID="{4FA2D2E3-C53D-4A92-BDF4-EEB119F63A53}" presName="hierChild4" presStyleCnt="0"/>
      <dgm:spPr/>
    </dgm:pt>
    <dgm:pt modelId="{5924A02F-CE3D-481E-B2E2-C7CAEABB6DE5}" type="pres">
      <dgm:prSet presAssocID="{E9EBBC9A-6F6E-47BE-B9FD-1FD6E5D9EC3E}" presName="Name37" presStyleLbl="parChTrans1D3" presStyleIdx="2" presStyleCnt="3"/>
      <dgm:spPr/>
      <dgm:t>
        <a:bodyPr/>
        <a:lstStyle/>
        <a:p>
          <a:endParaRPr lang="pt-PT"/>
        </a:p>
      </dgm:t>
    </dgm:pt>
    <dgm:pt modelId="{3058CCAA-BA57-4F09-A79D-75183B9D89DE}" type="pres">
      <dgm:prSet presAssocID="{9F8823BC-7161-4ACB-92CA-4E4306BA0AD0}" presName="hierRoot2" presStyleCnt="0">
        <dgm:presLayoutVars>
          <dgm:hierBranch val="init"/>
        </dgm:presLayoutVars>
      </dgm:prSet>
      <dgm:spPr/>
    </dgm:pt>
    <dgm:pt modelId="{B4F4E0A3-0CC3-48F9-B273-4224845F12BD}" type="pres">
      <dgm:prSet presAssocID="{9F8823BC-7161-4ACB-92CA-4E4306BA0AD0}" presName="rootComposite" presStyleCnt="0"/>
      <dgm:spPr/>
    </dgm:pt>
    <dgm:pt modelId="{85FE225C-39A3-4560-AAEC-051E780E6D85}" type="pres">
      <dgm:prSet presAssocID="{9F8823BC-7161-4ACB-92CA-4E4306BA0AD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55ED1F1-CD29-4089-AB72-B466DF6018E5}" type="pres">
      <dgm:prSet presAssocID="{9F8823BC-7161-4ACB-92CA-4E4306BA0AD0}" presName="rootConnector" presStyleLbl="node3" presStyleIdx="2" presStyleCnt="3"/>
      <dgm:spPr/>
      <dgm:t>
        <a:bodyPr/>
        <a:lstStyle/>
        <a:p>
          <a:endParaRPr lang="pt-PT"/>
        </a:p>
      </dgm:t>
    </dgm:pt>
    <dgm:pt modelId="{78E6A37C-801A-4A37-9A8D-4B20AC69081C}" type="pres">
      <dgm:prSet presAssocID="{9F8823BC-7161-4ACB-92CA-4E4306BA0AD0}" presName="hierChild4" presStyleCnt="0"/>
      <dgm:spPr/>
    </dgm:pt>
    <dgm:pt modelId="{12795DD7-4048-4183-9AA6-120265AEC14D}" type="pres">
      <dgm:prSet presAssocID="{9F8823BC-7161-4ACB-92CA-4E4306BA0AD0}" presName="hierChild5" presStyleCnt="0"/>
      <dgm:spPr/>
    </dgm:pt>
    <dgm:pt modelId="{132FA780-AD7F-4B71-9E0C-DD9DDE3EA3A8}" type="pres">
      <dgm:prSet presAssocID="{4FA2D2E3-C53D-4A92-BDF4-EEB119F63A53}" presName="hierChild5" presStyleCnt="0"/>
      <dgm:spPr/>
    </dgm:pt>
    <dgm:pt modelId="{59BB2A96-522D-4427-B237-A28CACF4B3E3}" type="pres">
      <dgm:prSet presAssocID="{9A3E31F2-6E69-406C-B54F-88E23C77E2AF}" presName="hierChild3" presStyleCnt="0"/>
      <dgm:spPr/>
    </dgm:pt>
  </dgm:ptLst>
  <dgm:cxnLst>
    <dgm:cxn modelId="{CBFEE86D-36ED-4382-8114-838BE960777B}" type="presOf" srcId="{4FA2D2E3-C53D-4A92-BDF4-EEB119F63A53}" destId="{6B7C76ED-F8ED-44BC-8442-FE5700E25A0A}" srcOrd="0" destOrd="0" presId="urn:microsoft.com/office/officeart/2005/8/layout/orgChart1"/>
    <dgm:cxn modelId="{CC04A2B4-35BB-4410-BAD3-FCEA6C642C73}" type="presOf" srcId="{8BDD3294-5734-47EB-B8AB-DB1E01895782}" destId="{5D4C8E6C-03AF-481E-8C78-906BF1C6B782}" srcOrd="0" destOrd="0" presId="urn:microsoft.com/office/officeart/2005/8/layout/orgChart1"/>
    <dgm:cxn modelId="{B1EAA849-C3BF-4B19-8077-4D5FF42C4DEB}" type="presOf" srcId="{54643A22-BF18-4667-B932-DAD1F898A0C2}" destId="{FD2099BB-8487-446A-86BA-EE4BA75E6FB3}" srcOrd="1" destOrd="0" presId="urn:microsoft.com/office/officeart/2005/8/layout/orgChart1"/>
    <dgm:cxn modelId="{BF46F092-22BA-4831-BB90-A91EBB81A4C5}" srcId="{4FA2D2E3-C53D-4A92-BDF4-EEB119F63A53}" destId="{9F8823BC-7161-4ACB-92CA-4E4306BA0AD0}" srcOrd="0" destOrd="0" parTransId="{E9EBBC9A-6F6E-47BE-B9FD-1FD6E5D9EC3E}" sibTransId="{92BE77D3-8160-4928-9830-CFA63A1D60F4}"/>
    <dgm:cxn modelId="{368C9B72-729B-495B-A27D-07305D7FDA31}" type="presOf" srcId="{7C27E628-22F4-45C6-B892-2D044B755B37}" destId="{7E9E2D6F-E989-458F-9523-A49997049697}" srcOrd="0" destOrd="0" presId="urn:microsoft.com/office/officeart/2005/8/layout/orgChart1"/>
    <dgm:cxn modelId="{0ADB43FF-B8E3-4565-9F4B-39E5636F4120}" type="presOf" srcId="{E9EBBC9A-6F6E-47BE-B9FD-1FD6E5D9EC3E}" destId="{5924A02F-CE3D-481E-B2E2-C7CAEABB6DE5}" srcOrd="0" destOrd="0" presId="urn:microsoft.com/office/officeart/2005/8/layout/orgChart1"/>
    <dgm:cxn modelId="{5D583D89-C7D8-4B43-9A49-D444CA352E6E}" type="presOf" srcId="{4FA2D2E3-C53D-4A92-BDF4-EEB119F63A53}" destId="{A00B9DBB-A25C-4AE7-9633-770794EEBA09}" srcOrd="1" destOrd="0" presId="urn:microsoft.com/office/officeart/2005/8/layout/orgChart1"/>
    <dgm:cxn modelId="{AE61D712-DA40-44E1-9B32-054027D618F1}" type="presOf" srcId="{54CDA081-392D-4E90-A687-2C231052CAD6}" destId="{15AA0E84-1BF6-40CF-A332-0A3F1E53D142}" srcOrd="1" destOrd="0" presId="urn:microsoft.com/office/officeart/2005/8/layout/orgChart1"/>
    <dgm:cxn modelId="{AD184884-6593-4B02-A916-D2929061205D}" type="presOf" srcId="{705658A6-F4EC-41E3-9BC9-073843EACD2F}" destId="{C25D44CF-59F9-4377-8C27-8F76DB31498F}" srcOrd="0" destOrd="0" presId="urn:microsoft.com/office/officeart/2005/8/layout/orgChart1"/>
    <dgm:cxn modelId="{947E632A-DA42-4424-ADDB-1BD45A35D5B6}" type="presOf" srcId="{9F8823BC-7161-4ACB-92CA-4E4306BA0AD0}" destId="{155ED1F1-CD29-4089-AB72-B466DF6018E5}" srcOrd="1" destOrd="0" presId="urn:microsoft.com/office/officeart/2005/8/layout/orgChart1"/>
    <dgm:cxn modelId="{CDDE77A3-90D1-4CE1-A757-A5C43D6D1740}" srcId="{9A3E31F2-6E69-406C-B54F-88E23C77E2AF}" destId="{54643A22-BF18-4667-B932-DAD1F898A0C2}" srcOrd="1" destOrd="0" parTransId="{7D5B2E27-FEE7-4E7A-B388-8CB73153B35E}" sibTransId="{01A670D0-7748-4083-A96D-06CCFB55D987}"/>
    <dgm:cxn modelId="{07BAD3FA-D140-4132-A8B6-535FC3086432}" type="presOf" srcId="{9A3E31F2-6E69-406C-B54F-88E23C77E2AF}" destId="{51811BBA-983C-4525-9C36-3CC4E6FD3623}" srcOrd="0" destOrd="0" presId="urn:microsoft.com/office/officeart/2005/8/layout/orgChart1"/>
    <dgm:cxn modelId="{E6AFE493-9070-4025-9F85-BB539F3435EE}" type="presOf" srcId="{684584A4-49D4-409E-84F0-40A589B9DCBE}" destId="{4707CB89-2A0A-47FB-8092-587A681C7ED0}" srcOrd="1" destOrd="0" presId="urn:microsoft.com/office/officeart/2005/8/layout/orgChart1"/>
    <dgm:cxn modelId="{1F8FE456-2704-443E-95ED-24B13898D004}" srcId="{705658A6-F4EC-41E3-9BC9-073843EACD2F}" destId="{54CDA081-392D-4E90-A687-2C231052CAD6}" srcOrd="0" destOrd="0" parTransId="{9D517570-4FB3-42E4-A1C9-8B79A65F7FDD}" sibTransId="{885A5737-2C22-4714-AB43-8C1ABF862274}"/>
    <dgm:cxn modelId="{90E5358B-14C1-47B2-A22C-94672EA9C816}" srcId="{54643A22-BF18-4667-B932-DAD1F898A0C2}" destId="{684584A4-49D4-409E-84F0-40A589B9DCBE}" srcOrd="0" destOrd="0" parTransId="{8BDD3294-5734-47EB-B8AB-DB1E01895782}" sibTransId="{48B04364-49F2-4C22-9B98-B7D83C1BB052}"/>
    <dgm:cxn modelId="{A0325B58-E146-4DE9-B909-BC76EDE7623B}" srcId="{9A3E31F2-6E69-406C-B54F-88E23C77E2AF}" destId="{705658A6-F4EC-41E3-9BC9-073843EACD2F}" srcOrd="0" destOrd="0" parTransId="{7C27E628-22F4-45C6-B892-2D044B755B37}" sibTransId="{D013DDB6-ADD1-4E3B-BF94-2F0D17D9C63F}"/>
    <dgm:cxn modelId="{4F8AD8FA-57BA-4889-BF2C-C672CA818695}" type="presOf" srcId="{9D517570-4FB3-42E4-A1C9-8B79A65F7FDD}" destId="{1DEA5545-8DF4-49BB-917F-C5BC2A915D32}" srcOrd="0" destOrd="0" presId="urn:microsoft.com/office/officeart/2005/8/layout/orgChart1"/>
    <dgm:cxn modelId="{8A73AA28-A797-4CEF-85E7-56A176275DF0}" srcId="{9A3E31F2-6E69-406C-B54F-88E23C77E2AF}" destId="{4FA2D2E3-C53D-4A92-BDF4-EEB119F63A53}" srcOrd="2" destOrd="0" parTransId="{6E98EB5B-D6F2-4E2B-B4D8-B42B7F8D5E15}" sibTransId="{53702245-BA6D-432B-B016-F3A4E211C9B9}"/>
    <dgm:cxn modelId="{5955FC62-1E69-4032-9F33-99B9E32599EC}" type="presOf" srcId="{6E98EB5B-D6F2-4E2B-B4D8-B42B7F8D5E15}" destId="{B3BE13F6-24D9-458C-BD6B-1ADA20994032}" srcOrd="0" destOrd="0" presId="urn:microsoft.com/office/officeart/2005/8/layout/orgChart1"/>
    <dgm:cxn modelId="{F9FA9D86-9B4B-4749-8E95-121CD4191473}" type="presOf" srcId="{9A3E31F2-6E69-406C-B54F-88E23C77E2AF}" destId="{2683E9D1-060D-4D3C-AEAA-E33B29EE07EF}" srcOrd="1" destOrd="0" presId="urn:microsoft.com/office/officeart/2005/8/layout/orgChart1"/>
    <dgm:cxn modelId="{780C8F35-B3D9-4DF3-968A-AB8ACB51A41F}" srcId="{03E80A8D-D106-40A1-A2F5-FF1487EB8CB2}" destId="{9A3E31F2-6E69-406C-B54F-88E23C77E2AF}" srcOrd="0" destOrd="0" parTransId="{66BD40F6-E730-40E5-A64B-101FD80DBC21}" sibTransId="{CDE7FAF0-4306-4B25-A471-858434E9B79A}"/>
    <dgm:cxn modelId="{50141929-F9A2-4C8D-A385-576EB9829E8E}" type="presOf" srcId="{684584A4-49D4-409E-84F0-40A589B9DCBE}" destId="{EFCB51E5-BBBC-4700-A7BB-080F97E2E00F}" srcOrd="0" destOrd="0" presId="urn:microsoft.com/office/officeart/2005/8/layout/orgChart1"/>
    <dgm:cxn modelId="{4861BF0C-A6E5-4348-9CA1-A61D44DBA88E}" type="presOf" srcId="{7D5B2E27-FEE7-4E7A-B388-8CB73153B35E}" destId="{DDA14B64-F8BD-4EFC-996E-2526EF9DE87C}" srcOrd="0" destOrd="0" presId="urn:microsoft.com/office/officeart/2005/8/layout/orgChart1"/>
    <dgm:cxn modelId="{6029934F-6AD4-42AF-8C38-3113F55E77D6}" type="presOf" srcId="{9F8823BC-7161-4ACB-92CA-4E4306BA0AD0}" destId="{85FE225C-39A3-4560-AAEC-051E780E6D85}" srcOrd="0" destOrd="0" presId="urn:microsoft.com/office/officeart/2005/8/layout/orgChart1"/>
    <dgm:cxn modelId="{5C785163-2E85-4697-A758-D92008B961E1}" type="presOf" srcId="{03E80A8D-D106-40A1-A2F5-FF1487EB8CB2}" destId="{64B75767-F8E8-4B02-8E8F-EDBD8E81B61F}" srcOrd="0" destOrd="0" presId="urn:microsoft.com/office/officeart/2005/8/layout/orgChart1"/>
    <dgm:cxn modelId="{FE2EC4EA-FCC2-4E7C-953D-3BE61581738D}" type="presOf" srcId="{54CDA081-392D-4E90-A687-2C231052CAD6}" destId="{C087472D-E0E6-4038-A37D-4EC7135C705F}" srcOrd="0" destOrd="0" presId="urn:microsoft.com/office/officeart/2005/8/layout/orgChart1"/>
    <dgm:cxn modelId="{9027FB19-C171-4F8C-8492-7D1E573D7886}" type="presOf" srcId="{54643A22-BF18-4667-B932-DAD1F898A0C2}" destId="{AAC8ACB1-F47C-4783-856D-EC8499FA11CC}" srcOrd="0" destOrd="0" presId="urn:microsoft.com/office/officeart/2005/8/layout/orgChart1"/>
    <dgm:cxn modelId="{8D2088D8-67C8-42DC-BD73-53087520383E}" type="presOf" srcId="{705658A6-F4EC-41E3-9BC9-073843EACD2F}" destId="{F7E80091-4710-484E-A02B-007CC865627A}" srcOrd="1" destOrd="0" presId="urn:microsoft.com/office/officeart/2005/8/layout/orgChart1"/>
    <dgm:cxn modelId="{36DBAA1D-A507-430F-A482-14BC9C7A7303}" type="presParOf" srcId="{64B75767-F8E8-4B02-8E8F-EDBD8E81B61F}" destId="{14F1A3EA-ADE8-4911-AC61-88A72E9AD248}" srcOrd="0" destOrd="0" presId="urn:microsoft.com/office/officeart/2005/8/layout/orgChart1"/>
    <dgm:cxn modelId="{E71D1A9B-3CFB-4F24-A7FC-755CF09F6D70}" type="presParOf" srcId="{14F1A3EA-ADE8-4911-AC61-88A72E9AD248}" destId="{F53AF38A-7A9E-4A11-BF33-8DD0CBCF28F4}" srcOrd="0" destOrd="0" presId="urn:microsoft.com/office/officeart/2005/8/layout/orgChart1"/>
    <dgm:cxn modelId="{D304EEF0-BD7E-4176-B0EC-81E0D6EC8CB7}" type="presParOf" srcId="{F53AF38A-7A9E-4A11-BF33-8DD0CBCF28F4}" destId="{51811BBA-983C-4525-9C36-3CC4E6FD3623}" srcOrd="0" destOrd="0" presId="urn:microsoft.com/office/officeart/2005/8/layout/orgChart1"/>
    <dgm:cxn modelId="{E5E714F3-E5A0-45E8-9F4B-3715CF184ED0}" type="presParOf" srcId="{F53AF38A-7A9E-4A11-BF33-8DD0CBCF28F4}" destId="{2683E9D1-060D-4D3C-AEAA-E33B29EE07EF}" srcOrd="1" destOrd="0" presId="urn:microsoft.com/office/officeart/2005/8/layout/orgChart1"/>
    <dgm:cxn modelId="{007DB1D7-836A-4E10-91D4-83FDC3AD007D}" type="presParOf" srcId="{14F1A3EA-ADE8-4911-AC61-88A72E9AD248}" destId="{25CC7A75-2243-4216-B19D-DA38A86A80A8}" srcOrd="1" destOrd="0" presId="urn:microsoft.com/office/officeart/2005/8/layout/orgChart1"/>
    <dgm:cxn modelId="{B1F0392B-218A-440B-8809-17A533A7D670}" type="presParOf" srcId="{25CC7A75-2243-4216-B19D-DA38A86A80A8}" destId="{7E9E2D6F-E989-458F-9523-A49997049697}" srcOrd="0" destOrd="0" presId="urn:microsoft.com/office/officeart/2005/8/layout/orgChart1"/>
    <dgm:cxn modelId="{EBB9ABD1-E0EA-4720-81C0-CC4E48087D3F}" type="presParOf" srcId="{25CC7A75-2243-4216-B19D-DA38A86A80A8}" destId="{5B405740-B4A9-4179-B5C1-CE5533275F28}" srcOrd="1" destOrd="0" presId="urn:microsoft.com/office/officeart/2005/8/layout/orgChart1"/>
    <dgm:cxn modelId="{0CD17546-FFFC-43A6-9D23-CF6CB49FBA6D}" type="presParOf" srcId="{5B405740-B4A9-4179-B5C1-CE5533275F28}" destId="{91C4804A-CB4E-4338-A73E-BBABB63C1FE0}" srcOrd="0" destOrd="0" presId="urn:microsoft.com/office/officeart/2005/8/layout/orgChart1"/>
    <dgm:cxn modelId="{5CB4DEA7-BF0C-421A-91A1-1B7C15A0790D}" type="presParOf" srcId="{91C4804A-CB4E-4338-A73E-BBABB63C1FE0}" destId="{C25D44CF-59F9-4377-8C27-8F76DB31498F}" srcOrd="0" destOrd="0" presId="urn:microsoft.com/office/officeart/2005/8/layout/orgChart1"/>
    <dgm:cxn modelId="{4CA66129-F44A-4942-9C64-040731771108}" type="presParOf" srcId="{91C4804A-CB4E-4338-A73E-BBABB63C1FE0}" destId="{F7E80091-4710-484E-A02B-007CC865627A}" srcOrd="1" destOrd="0" presId="urn:microsoft.com/office/officeart/2005/8/layout/orgChart1"/>
    <dgm:cxn modelId="{9970C318-045D-4D3C-B834-5F3F33614035}" type="presParOf" srcId="{5B405740-B4A9-4179-B5C1-CE5533275F28}" destId="{5E74DDC6-0849-4473-A84A-49ACF84F2CC9}" srcOrd="1" destOrd="0" presId="urn:microsoft.com/office/officeart/2005/8/layout/orgChart1"/>
    <dgm:cxn modelId="{A8271E0E-BD16-4596-9DB9-811D27783603}" type="presParOf" srcId="{5E74DDC6-0849-4473-A84A-49ACF84F2CC9}" destId="{1DEA5545-8DF4-49BB-917F-C5BC2A915D32}" srcOrd="0" destOrd="0" presId="urn:microsoft.com/office/officeart/2005/8/layout/orgChart1"/>
    <dgm:cxn modelId="{477525F6-1049-4D1C-BE41-6A33E6233DFF}" type="presParOf" srcId="{5E74DDC6-0849-4473-A84A-49ACF84F2CC9}" destId="{939E892A-696B-4A2A-AA78-CA469D6A3F11}" srcOrd="1" destOrd="0" presId="urn:microsoft.com/office/officeart/2005/8/layout/orgChart1"/>
    <dgm:cxn modelId="{D75C26E5-01A5-4D47-8711-1A7AF890FCF1}" type="presParOf" srcId="{939E892A-696B-4A2A-AA78-CA469D6A3F11}" destId="{CDDD537A-826A-4D48-B39A-B3A3ED6AE9CC}" srcOrd="0" destOrd="0" presId="urn:microsoft.com/office/officeart/2005/8/layout/orgChart1"/>
    <dgm:cxn modelId="{E933367C-49FF-4E89-A206-7AC3B53B9A9B}" type="presParOf" srcId="{CDDD537A-826A-4D48-B39A-B3A3ED6AE9CC}" destId="{C087472D-E0E6-4038-A37D-4EC7135C705F}" srcOrd="0" destOrd="0" presId="urn:microsoft.com/office/officeart/2005/8/layout/orgChart1"/>
    <dgm:cxn modelId="{43931CF8-7FCB-45F9-AD87-9ED39B046B5A}" type="presParOf" srcId="{CDDD537A-826A-4D48-B39A-B3A3ED6AE9CC}" destId="{15AA0E84-1BF6-40CF-A332-0A3F1E53D142}" srcOrd="1" destOrd="0" presId="urn:microsoft.com/office/officeart/2005/8/layout/orgChart1"/>
    <dgm:cxn modelId="{1843431E-8503-4D1E-9173-49CF19A14600}" type="presParOf" srcId="{939E892A-696B-4A2A-AA78-CA469D6A3F11}" destId="{4886E8EF-8B14-4324-8F6D-104B6B461BB0}" srcOrd="1" destOrd="0" presId="urn:microsoft.com/office/officeart/2005/8/layout/orgChart1"/>
    <dgm:cxn modelId="{BA9BBFB3-661E-412C-A806-CC485A582929}" type="presParOf" srcId="{939E892A-696B-4A2A-AA78-CA469D6A3F11}" destId="{9C469F9A-E90D-4FE2-8239-FBA85ABD80BA}" srcOrd="2" destOrd="0" presId="urn:microsoft.com/office/officeart/2005/8/layout/orgChart1"/>
    <dgm:cxn modelId="{F2C79FD0-C1FD-4261-AA93-945C84ACED67}" type="presParOf" srcId="{5B405740-B4A9-4179-B5C1-CE5533275F28}" destId="{DC02679F-F2C5-45C9-952E-11E1D5B1BBE5}" srcOrd="2" destOrd="0" presId="urn:microsoft.com/office/officeart/2005/8/layout/orgChart1"/>
    <dgm:cxn modelId="{6F570277-A23E-4281-B58F-66008800FF62}" type="presParOf" srcId="{25CC7A75-2243-4216-B19D-DA38A86A80A8}" destId="{DDA14B64-F8BD-4EFC-996E-2526EF9DE87C}" srcOrd="2" destOrd="0" presId="urn:microsoft.com/office/officeart/2005/8/layout/orgChart1"/>
    <dgm:cxn modelId="{7A0F86A0-E836-44A2-B53F-BE32292DE48C}" type="presParOf" srcId="{25CC7A75-2243-4216-B19D-DA38A86A80A8}" destId="{74A0ECA0-6EF5-4024-97FF-5FFECD635349}" srcOrd="3" destOrd="0" presId="urn:microsoft.com/office/officeart/2005/8/layout/orgChart1"/>
    <dgm:cxn modelId="{60A146DF-F8CB-4970-AFEF-BC86D034CB99}" type="presParOf" srcId="{74A0ECA0-6EF5-4024-97FF-5FFECD635349}" destId="{C13FA2C7-9350-4358-BC75-48E3A1EC706B}" srcOrd="0" destOrd="0" presId="urn:microsoft.com/office/officeart/2005/8/layout/orgChart1"/>
    <dgm:cxn modelId="{59FA1A89-28FD-4B2A-B43A-7AE1D2935F63}" type="presParOf" srcId="{C13FA2C7-9350-4358-BC75-48E3A1EC706B}" destId="{AAC8ACB1-F47C-4783-856D-EC8499FA11CC}" srcOrd="0" destOrd="0" presId="urn:microsoft.com/office/officeart/2005/8/layout/orgChart1"/>
    <dgm:cxn modelId="{EE533DFE-0B75-4322-ACC3-368ED5093B68}" type="presParOf" srcId="{C13FA2C7-9350-4358-BC75-48E3A1EC706B}" destId="{FD2099BB-8487-446A-86BA-EE4BA75E6FB3}" srcOrd="1" destOrd="0" presId="urn:microsoft.com/office/officeart/2005/8/layout/orgChart1"/>
    <dgm:cxn modelId="{5194C7D9-C5B0-4DE5-B85A-B71BA6FC492B}" type="presParOf" srcId="{74A0ECA0-6EF5-4024-97FF-5FFECD635349}" destId="{34F17AD1-94CA-4151-A799-BB84B9464F7D}" srcOrd="1" destOrd="0" presId="urn:microsoft.com/office/officeart/2005/8/layout/orgChart1"/>
    <dgm:cxn modelId="{8BEE15A7-2CD7-4C88-BF24-C6435FF1F128}" type="presParOf" srcId="{34F17AD1-94CA-4151-A799-BB84B9464F7D}" destId="{5D4C8E6C-03AF-481E-8C78-906BF1C6B782}" srcOrd="0" destOrd="0" presId="urn:microsoft.com/office/officeart/2005/8/layout/orgChart1"/>
    <dgm:cxn modelId="{90D27724-3BB1-4630-8FBD-7DEE6F0BC578}" type="presParOf" srcId="{34F17AD1-94CA-4151-A799-BB84B9464F7D}" destId="{A378903F-94C7-42F3-9A07-D70EF034647F}" srcOrd="1" destOrd="0" presId="urn:microsoft.com/office/officeart/2005/8/layout/orgChart1"/>
    <dgm:cxn modelId="{02B55ADA-C788-42C4-B128-8AA8F2EC109D}" type="presParOf" srcId="{A378903F-94C7-42F3-9A07-D70EF034647F}" destId="{D41B1547-DEA5-4206-BA2D-E8BFC488526C}" srcOrd="0" destOrd="0" presId="urn:microsoft.com/office/officeart/2005/8/layout/orgChart1"/>
    <dgm:cxn modelId="{26493E29-D31C-44B1-B4AF-EBD55238248D}" type="presParOf" srcId="{D41B1547-DEA5-4206-BA2D-E8BFC488526C}" destId="{EFCB51E5-BBBC-4700-A7BB-080F97E2E00F}" srcOrd="0" destOrd="0" presId="urn:microsoft.com/office/officeart/2005/8/layout/orgChart1"/>
    <dgm:cxn modelId="{C1567C2B-FA6C-4998-AD77-0F3695508B2C}" type="presParOf" srcId="{D41B1547-DEA5-4206-BA2D-E8BFC488526C}" destId="{4707CB89-2A0A-47FB-8092-587A681C7ED0}" srcOrd="1" destOrd="0" presId="urn:microsoft.com/office/officeart/2005/8/layout/orgChart1"/>
    <dgm:cxn modelId="{ADBC6018-6F88-4196-BAB7-05BDD1506275}" type="presParOf" srcId="{A378903F-94C7-42F3-9A07-D70EF034647F}" destId="{4E5EB051-DFFC-40E9-A8C5-61827922DAE2}" srcOrd="1" destOrd="0" presId="urn:microsoft.com/office/officeart/2005/8/layout/orgChart1"/>
    <dgm:cxn modelId="{D0194C2E-C2BA-4D4A-8786-6D987E3FDA33}" type="presParOf" srcId="{A378903F-94C7-42F3-9A07-D70EF034647F}" destId="{E7BF446C-65E5-4875-B6BE-4AE0CB90B4FE}" srcOrd="2" destOrd="0" presId="urn:microsoft.com/office/officeart/2005/8/layout/orgChart1"/>
    <dgm:cxn modelId="{B36AB9CD-D11F-4C0D-B114-1C5BB87BEABC}" type="presParOf" srcId="{74A0ECA0-6EF5-4024-97FF-5FFECD635349}" destId="{AAEF447B-146F-4FB8-94DD-F2EB975FD588}" srcOrd="2" destOrd="0" presId="urn:microsoft.com/office/officeart/2005/8/layout/orgChart1"/>
    <dgm:cxn modelId="{18E85A25-4EE2-4A79-8CCC-A77DBE1F7D63}" type="presParOf" srcId="{25CC7A75-2243-4216-B19D-DA38A86A80A8}" destId="{B3BE13F6-24D9-458C-BD6B-1ADA20994032}" srcOrd="4" destOrd="0" presId="urn:microsoft.com/office/officeart/2005/8/layout/orgChart1"/>
    <dgm:cxn modelId="{44298370-B4B7-41B3-BB93-8EC5FFC33DAA}" type="presParOf" srcId="{25CC7A75-2243-4216-B19D-DA38A86A80A8}" destId="{045727C0-5A50-4693-9BE4-9966A77F08A5}" srcOrd="5" destOrd="0" presId="urn:microsoft.com/office/officeart/2005/8/layout/orgChart1"/>
    <dgm:cxn modelId="{9B1EB84C-94FF-4032-8DE6-AE16C12FAFBD}" type="presParOf" srcId="{045727C0-5A50-4693-9BE4-9966A77F08A5}" destId="{0AE5584C-32FD-4B6D-99C8-62CF6AC48EB5}" srcOrd="0" destOrd="0" presId="urn:microsoft.com/office/officeart/2005/8/layout/orgChart1"/>
    <dgm:cxn modelId="{1B68D0DC-F222-4E6D-8FA4-9379033F58F6}" type="presParOf" srcId="{0AE5584C-32FD-4B6D-99C8-62CF6AC48EB5}" destId="{6B7C76ED-F8ED-44BC-8442-FE5700E25A0A}" srcOrd="0" destOrd="0" presId="urn:microsoft.com/office/officeart/2005/8/layout/orgChart1"/>
    <dgm:cxn modelId="{CA8B8E08-0AA9-4C2B-A56C-27FAEB522DC8}" type="presParOf" srcId="{0AE5584C-32FD-4B6D-99C8-62CF6AC48EB5}" destId="{A00B9DBB-A25C-4AE7-9633-770794EEBA09}" srcOrd="1" destOrd="0" presId="urn:microsoft.com/office/officeart/2005/8/layout/orgChart1"/>
    <dgm:cxn modelId="{E674C038-747D-400B-83C4-4FDEADB2802E}" type="presParOf" srcId="{045727C0-5A50-4693-9BE4-9966A77F08A5}" destId="{4A55DDC4-2382-413F-8F73-893C8542A7CE}" srcOrd="1" destOrd="0" presId="urn:microsoft.com/office/officeart/2005/8/layout/orgChart1"/>
    <dgm:cxn modelId="{BCC3D311-CFCE-4710-A444-8600DFC492C8}" type="presParOf" srcId="{4A55DDC4-2382-413F-8F73-893C8542A7CE}" destId="{5924A02F-CE3D-481E-B2E2-C7CAEABB6DE5}" srcOrd="0" destOrd="0" presId="urn:microsoft.com/office/officeart/2005/8/layout/orgChart1"/>
    <dgm:cxn modelId="{3499EE5F-1D30-4AC6-9AB9-36F27B1F1FBE}" type="presParOf" srcId="{4A55DDC4-2382-413F-8F73-893C8542A7CE}" destId="{3058CCAA-BA57-4F09-A79D-75183B9D89DE}" srcOrd="1" destOrd="0" presId="urn:microsoft.com/office/officeart/2005/8/layout/orgChart1"/>
    <dgm:cxn modelId="{74774DFB-B3E3-48AA-A9D5-F421A1EF3589}" type="presParOf" srcId="{3058CCAA-BA57-4F09-A79D-75183B9D89DE}" destId="{B4F4E0A3-0CC3-48F9-B273-4224845F12BD}" srcOrd="0" destOrd="0" presId="urn:microsoft.com/office/officeart/2005/8/layout/orgChart1"/>
    <dgm:cxn modelId="{8B40406B-F23B-4348-ACC3-1FD59805C94E}" type="presParOf" srcId="{B4F4E0A3-0CC3-48F9-B273-4224845F12BD}" destId="{85FE225C-39A3-4560-AAEC-051E780E6D85}" srcOrd="0" destOrd="0" presId="urn:microsoft.com/office/officeart/2005/8/layout/orgChart1"/>
    <dgm:cxn modelId="{02FCEE96-566B-4632-B67D-4EBEAEA81254}" type="presParOf" srcId="{B4F4E0A3-0CC3-48F9-B273-4224845F12BD}" destId="{155ED1F1-CD29-4089-AB72-B466DF6018E5}" srcOrd="1" destOrd="0" presId="urn:microsoft.com/office/officeart/2005/8/layout/orgChart1"/>
    <dgm:cxn modelId="{A1A58F84-BA0B-4A52-911A-814C857B66A3}" type="presParOf" srcId="{3058CCAA-BA57-4F09-A79D-75183B9D89DE}" destId="{78E6A37C-801A-4A37-9A8D-4B20AC69081C}" srcOrd="1" destOrd="0" presId="urn:microsoft.com/office/officeart/2005/8/layout/orgChart1"/>
    <dgm:cxn modelId="{F0034C80-3B2B-4179-B9E9-617AEF1A6F0F}" type="presParOf" srcId="{3058CCAA-BA57-4F09-A79D-75183B9D89DE}" destId="{12795DD7-4048-4183-9AA6-120265AEC14D}" srcOrd="2" destOrd="0" presId="urn:microsoft.com/office/officeart/2005/8/layout/orgChart1"/>
    <dgm:cxn modelId="{7888E45F-16E6-466E-9901-0F47680A5078}" type="presParOf" srcId="{045727C0-5A50-4693-9BE4-9966A77F08A5}" destId="{132FA780-AD7F-4B71-9E0C-DD9DDE3EA3A8}" srcOrd="2" destOrd="0" presId="urn:microsoft.com/office/officeart/2005/8/layout/orgChart1"/>
    <dgm:cxn modelId="{33865971-9D49-4ABD-AC9D-434E4240FF51}" type="presParOf" srcId="{14F1A3EA-ADE8-4911-AC61-88A72E9AD248}" destId="{59BB2A96-522D-4427-B237-A28CACF4B3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67C68-2C3C-4591-BA9D-93A8666EBDB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02B4512-B052-440B-8B2B-0F5F37A8A207}">
      <dgm:prSet phldrT="[Texto]" custT="1"/>
      <dgm:spPr/>
      <dgm:t>
        <a:bodyPr/>
        <a:lstStyle/>
        <a:p>
          <a:r>
            <a:rPr lang="pt-PT" sz="1100" dirty="0" err="1" smtClean="0"/>
            <a:t>Evapotrans-piração</a:t>
          </a:r>
          <a:endParaRPr lang="pt-PT" sz="1600" dirty="0"/>
        </a:p>
      </dgm:t>
    </dgm:pt>
    <dgm:pt modelId="{19EB7BD6-3F77-4A8A-A8E2-A5FF43F3589B}" type="parTrans" cxnId="{43452104-3167-494F-B95E-948913F13011}">
      <dgm:prSet/>
      <dgm:spPr/>
      <dgm:t>
        <a:bodyPr/>
        <a:lstStyle/>
        <a:p>
          <a:endParaRPr lang="pt-PT"/>
        </a:p>
      </dgm:t>
    </dgm:pt>
    <dgm:pt modelId="{F530173B-BC45-47C8-95D6-D09A5C503268}" type="sibTrans" cxnId="{43452104-3167-494F-B95E-948913F13011}">
      <dgm:prSet custT="1"/>
      <dgm:spPr/>
      <dgm:t>
        <a:bodyPr/>
        <a:lstStyle/>
        <a:p>
          <a:r>
            <a:rPr lang="pt-PT" sz="1200" dirty="0"/>
            <a:t>Precipitação</a:t>
          </a:r>
        </a:p>
      </dgm:t>
    </dgm:pt>
    <dgm:pt modelId="{7B884EDA-FB32-45DE-B792-6566F1C21F8B}">
      <dgm:prSet phldrT="[Texto]" custT="1"/>
      <dgm:spPr/>
      <dgm:t>
        <a:bodyPr/>
        <a:lstStyle/>
        <a:p>
          <a:r>
            <a:rPr lang="pt-PT" sz="1600" dirty="0"/>
            <a:t>Extração</a:t>
          </a:r>
        </a:p>
      </dgm:t>
    </dgm:pt>
    <dgm:pt modelId="{7BD67ADB-E3C8-4531-8833-DC7D82F65D2F}" type="parTrans" cxnId="{DE13D69D-37A5-461F-AFB3-F71404E9C4B0}">
      <dgm:prSet/>
      <dgm:spPr/>
      <dgm:t>
        <a:bodyPr/>
        <a:lstStyle/>
        <a:p>
          <a:endParaRPr lang="pt-PT"/>
        </a:p>
      </dgm:t>
    </dgm:pt>
    <dgm:pt modelId="{E0F49E79-7CD8-43C8-8EC6-583A42EB8326}" type="sibTrans" cxnId="{DE13D69D-37A5-461F-AFB3-F71404E9C4B0}">
      <dgm:prSet/>
      <dgm:spPr/>
      <dgm:t>
        <a:bodyPr/>
        <a:lstStyle/>
        <a:p>
          <a:r>
            <a:rPr lang="pt-PT" dirty="0"/>
            <a:t>Alterações no regime de escoamento de rios influentes</a:t>
          </a:r>
        </a:p>
      </dgm:t>
    </dgm:pt>
    <dgm:pt modelId="{BEEF4A63-018E-48CC-BD73-FBB5B5B18F5E}">
      <dgm:prSet phldrT="[Texto]" custT="1"/>
      <dgm:spPr/>
      <dgm:t>
        <a:bodyPr/>
        <a:lstStyle/>
        <a:p>
          <a:r>
            <a:rPr lang="pt-PT" sz="1800" dirty="0"/>
            <a:t>Outros</a:t>
          </a:r>
          <a:endParaRPr lang="pt-PT" sz="800" dirty="0"/>
        </a:p>
      </dgm:t>
    </dgm:pt>
    <dgm:pt modelId="{35C98436-6785-4D3D-8D97-75BC488ED46C}" type="parTrans" cxnId="{43681EA5-FBAB-4189-8B87-E9034E55006A}">
      <dgm:prSet/>
      <dgm:spPr/>
      <dgm:t>
        <a:bodyPr/>
        <a:lstStyle/>
        <a:p>
          <a:endParaRPr lang="pt-PT"/>
        </a:p>
      </dgm:t>
    </dgm:pt>
    <dgm:pt modelId="{EC1C497B-2A12-4F58-B933-FC15016FFCA3}" type="sibTrans" cxnId="{43681EA5-FBAB-4189-8B87-E9034E55006A}">
      <dgm:prSet/>
      <dgm:spPr/>
      <dgm:t>
        <a:bodyPr/>
        <a:lstStyle/>
        <a:p>
          <a:r>
            <a:rPr lang="pt-PT" dirty="0"/>
            <a:t>Variação de pressão atmosférica </a:t>
          </a:r>
        </a:p>
      </dgm:t>
    </dgm:pt>
    <dgm:pt modelId="{617F7DB7-EE38-4F7A-910F-D9CF4E5BEFAF}" type="pres">
      <dgm:prSet presAssocID="{6EA67C68-2C3C-4591-BA9D-93A8666EBDB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D9102166-5E19-4D94-8C7C-C91CCF8785FC}" type="pres">
      <dgm:prSet presAssocID="{202B4512-B052-440B-8B2B-0F5F37A8A207}" presName="composite" presStyleCnt="0"/>
      <dgm:spPr/>
    </dgm:pt>
    <dgm:pt modelId="{71AAA1C7-8D76-4843-ACF5-0B5ED3433435}" type="pres">
      <dgm:prSet presAssocID="{202B4512-B052-440B-8B2B-0F5F37A8A20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B16B68-726E-40BE-B217-D0450039ED62}" type="pres">
      <dgm:prSet presAssocID="{202B4512-B052-440B-8B2B-0F5F37A8A20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E120353-E0F4-4929-A1DB-123C0695EDC8}" type="pres">
      <dgm:prSet presAssocID="{202B4512-B052-440B-8B2B-0F5F37A8A207}" presName="BalanceSpacing" presStyleCnt="0"/>
      <dgm:spPr/>
    </dgm:pt>
    <dgm:pt modelId="{3E7AE222-F22D-49E1-AE44-55AEEB590735}" type="pres">
      <dgm:prSet presAssocID="{202B4512-B052-440B-8B2B-0F5F37A8A207}" presName="BalanceSpacing1" presStyleCnt="0"/>
      <dgm:spPr/>
    </dgm:pt>
    <dgm:pt modelId="{BE84CEEF-2D63-4712-B114-4E9585DC756E}" type="pres">
      <dgm:prSet presAssocID="{F530173B-BC45-47C8-95D6-D09A5C503268}" presName="Accent1Text" presStyleLbl="node1" presStyleIdx="1" presStyleCnt="6"/>
      <dgm:spPr/>
      <dgm:t>
        <a:bodyPr/>
        <a:lstStyle/>
        <a:p>
          <a:endParaRPr lang="pt-PT"/>
        </a:p>
      </dgm:t>
    </dgm:pt>
    <dgm:pt modelId="{16FF16D3-68A1-4797-AA37-09730E924AC2}" type="pres">
      <dgm:prSet presAssocID="{F530173B-BC45-47C8-95D6-D09A5C503268}" presName="spaceBetweenRectangles" presStyleCnt="0"/>
      <dgm:spPr/>
    </dgm:pt>
    <dgm:pt modelId="{BE2D6FF8-ED14-4B18-86C1-B84485AF98AA}" type="pres">
      <dgm:prSet presAssocID="{7B884EDA-FB32-45DE-B792-6566F1C21F8B}" presName="composite" presStyleCnt="0"/>
      <dgm:spPr/>
    </dgm:pt>
    <dgm:pt modelId="{1070FEFC-B672-4298-8020-D63ABEA98D9C}" type="pres">
      <dgm:prSet presAssocID="{7B884EDA-FB32-45DE-B792-6566F1C21F8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D1403C-0267-43E5-974D-DC72D9E01A92}" type="pres">
      <dgm:prSet presAssocID="{7B884EDA-FB32-45DE-B792-6566F1C21F8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0788E18-4BE2-499B-AF96-ADF39CC6B352}" type="pres">
      <dgm:prSet presAssocID="{7B884EDA-FB32-45DE-B792-6566F1C21F8B}" presName="BalanceSpacing" presStyleCnt="0"/>
      <dgm:spPr/>
    </dgm:pt>
    <dgm:pt modelId="{B90D0FA4-ED69-46B4-A919-128EB577526A}" type="pres">
      <dgm:prSet presAssocID="{7B884EDA-FB32-45DE-B792-6566F1C21F8B}" presName="BalanceSpacing1" presStyleCnt="0"/>
      <dgm:spPr/>
    </dgm:pt>
    <dgm:pt modelId="{64A05E2E-30E0-4008-947D-1E6462310AE5}" type="pres">
      <dgm:prSet presAssocID="{E0F49E79-7CD8-43C8-8EC6-583A42EB8326}" presName="Accent1Text" presStyleLbl="node1" presStyleIdx="3" presStyleCnt="6"/>
      <dgm:spPr/>
      <dgm:t>
        <a:bodyPr/>
        <a:lstStyle/>
        <a:p>
          <a:endParaRPr lang="pt-PT"/>
        </a:p>
      </dgm:t>
    </dgm:pt>
    <dgm:pt modelId="{29EB8BA2-2B2A-46CA-A866-31E275A96C3A}" type="pres">
      <dgm:prSet presAssocID="{E0F49E79-7CD8-43C8-8EC6-583A42EB8326}" presName="spaceBetweenRectangles" presStyleCnt="0"/>
      <dgm:spPr/>
    </dgm:pt>
    <dgm:pt modelId="{6DFD21AB-1EEE-45C7-867D-4E14155D74B4}" type="pres">
      <dgm:prSet presAssocID="{BEEF4A63-018E-48CC-BD73-FBB5B5B18F5E}" presName="composite" presStyleCnt="0"/>
      <dgm:spPr/>
    </dgm:pt>
    <dgm:pt modelId="{F6D5945F-0EB8-4878-BD77-77331F45DBBC}" type="pres">
      <dgm:prSet presAssocID="{BEEF4A63-018E-48CC-BD73-FBB5B5B18F5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5A666D-D5B8-476F-8158-892755CE559A}" type="pres">
      <dgm:prSet presAssocID="{BEEF4A63-018E-48CC-BD73-FBB5B5B18F5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04FC041-3C2B-4F64-884E-C369100DD497}" type="pres">
      <dgm:prSet presAssocID="{BEEF4A63-018E-48CC-BD73-FBB5B5B18F5E}" presName="BalanceSpacing" presStyleCnt="0"/>
      <dgm:spPr/>
    </dgm:pt>
    <dgm:pt modelId="{FC1EB682-6187-489F-90B1-7A34383E862F}" type="pres">
      <dgm:prSet presAssocID="{BEEF4A63-018E-48CC-BD73-FBB5B5B18F5E}" presName="BalanceSpacing1" presStyleCnt="0"/>
      <dgm:spPr/>
    </dgm:pt>
    <dgm:pt modelId="{5CA2586C-06E2-4F9E-B2A6-A47CE2C0DB0B}" type="pres">
      <dgm:prSet presAssocID="{EC1C497B-2A12-4F58-B933-FC15016FFCA3}" presName="Accent1Text" presStyleLbl="node1" presStyleIdx="5" presStyleCnt="6"/>
      <dgm:spPr/>
      <dgm:t>
        <a:bodyPr/>
        <a:lstStyle/>
        <a:p>
          <a:endParaRPr lang="pt-PT"/>
        </a:p>
      </dgm:t>
    </dgm:pt>
  </dgm:ptLst>
  <dgm:cxnLst>
    <dgm:cxn modelId="{671EA06F-5273-4231-842B-AA70F762E8C3}" type="presOf" srcId="{EC1C497B-2A12-4F58-B933-FC15016FFCA3}" destId="{5CA2586C-06E2-4F9E-B2A6-A47CE2C0DB0B}" srcOrd="0" destOrd="0" presId="urn:microsoft.com/office/officeart/2008/layout/AlternatingHexagons"/>
    <dgm:cxn modelId="{DE13D69D-37A5-461F-AFB3-F71404E9C4B0}" srcId="{6EA67C68-2C3C-4591-BA9D-93A8666EBDB2}" destId="{7B884EDA-FB32-45DE-B792-6566F1C21F8B}" srcOrd="1" destOrd="0" parTransId="{7BD67ADB-E3C8-4531-8833-DC7D82F65D2F}" sibTransId="{E0F49E79-7CD8-43C8-8EC6-583A42EB8326}"/>
    <dgm:cxn modelId="{EA4A6FEE-8A64-40A3-858C-BDA77B5BE2DB}" type="presOf" srcId="{202B4512-B052-440B-8B2B-0F5F37A8A207}" destId="{71AAA1C7-8D76-4843-ACF5-0B5ED3433435}" srcOrd="0" destOrd="0" presId="urn:microsoft.com/office/officeart/2008/layout/AlternatingHexagons"/>
    <dgm:cxn modelId="{BCBF9BB6-9A9A-48B3-AC3E-9F2BC57B0202}" type="presOf" srcId="{F530173B-BC45-47C8-95D6-D09A5C503268}" destId="{BE84CEEF-2D63-4712-B114-4E9585DC756E}" srcOrd="0" destOrd="0" presId="urn:microsoft.com/office/officeart/2008/layout/AlternatingHexagons"/>
    <dgm:cxn modelId="{43452104-3167-494F-B95E-948913F13011}" srcId="{6EA67C68-2C3C-4591-BA9D-93A8666EBDB2}" destId="{202B4512-B052-440B-8B2B-0F5F37A8A207}" srcOrd="0" destOrd="0" parTransId="{19EB7BD6-3F77-4A8A-A8E2-A5FF43F3589B}" sibTransId="{F530173B-BC45-47C8-95D6-D09A5C503268}"/>
    <dgm:cxn modelId="{43681EA5-FBAB-4189-8B87-E9034E55006A}" srcId="{6EA67C68-2C3C-4591-BA9D-93A8666EBDB2}" destId="{BEEF4A63-018E-48CC-BD73-FBB5B5B18F5E}" srcOrd="2" destOrd="0" parTransId="{35C98436-6785-4D3D-8D97-75BC488ED46C}" sibTransId="{EC1C497B-2A12-4F58-B933-FC15016FFCA3}"/>
    <dgm:cxn modelId="{01AB4B88-C01D-476C-948C-F8D9D6643F00}" type="presOf" srcId="{BEEF4A63-018E-48CC-BD73-FBB5B5B18F5E}" destId="{F6D5945F-0EB8-4878-BD77-77331F45DBBC}" srcOrd="0" destOrd="0" presId="urn:microsoft.com/office/officeart/2008/layout/AlternatingHexagons"/>
    <dgm:cxn modelId="{76E08A26-DE37-4F01-9906-001D8A65E063}" type="presOf" srcId="{6EA67C68-2C3C-4591-BA9D-93A8666EBDB2}" destId="{617F7DB7-EE38-4F7A-910F-D9CF4E5BEFAF}" srcOrd="0" destOrd="0" presId="urn:microsoft.com/office/officeart/2008/layout/AlternatingHexagons"/>
    <dgm:cxn modelId="{826003EF-48A5-4348-8FCB-473CF79A7C33}" type="presOf" srcId="{E0F49E79-7CD8-43C8-8EC6-583A42EB8326}" destId="{64A05E2E-30E0-4008-947D-1E6462310AE5}" srcOrd="0" destOrd="0" presId="urn:microsoft.com/office/officeart/2008/layout/AlternatingHexagons"/>
    <dgm:cxn modelId="{60339E71-013E-4AB2-802D-541D21DCEE13}" type="presOf" srcId="{7B884EDA-FB32-45DE-B792-6566F1C21F8B}" destId="{1070FEFC-B672-4298-8020-D63ABEA98D9C}" srcOrd="0" destOrd="0" presId="urn:microsoft.com/office/officeart/2008/layout/AlternatingHexagons"/>
    <dgm:cxn modelId="{0E8AFBB1-2ACB-471B-90F4-EACD9ACF781C}" type="presParOf" srcId="{617F7DB7-EE38-4F7A-910F-D9CF4E5BEFAF}" destId="{D9102166-5E19-4D94-8C7C-C91CCF8785FC}" srcOrd="0" destOrd="0" presId="urn:microsoft.com/office/officeart/2008/layout/AlternatingHexagons"/>
    <dgm:cxn modelId="{CACFEC7A-E0C1-45D4-A0E1-A9C7AE30309A}" type="presParOf" srcId="{D9102166-5E19-4D94-8C7C-C91CCF8785FC}" destId="{71AAA1C7-8D76-4843-ACF5-0B5ED3433435}" srcOrd="0" destOrd="0" presId="urn:microsoft.com/office/officeart/2008/layout/AlternatingHexagons"/>
    <dgm:cxn modelId="{E1AC88A9-DD38-4D2C-9FA6-809BE278C956}" type="presParOf" srcId="{D9102166-5E19-4D94-8C7C-C91CCF8785FC}" destId="{24B16B68-726E-40BE-B217-D0450039ED62}" srcOrd="1" destOrd="0" presId="urn:microsoft.com/office/officeart/2008/layout/AlternatingHexagons"/>
    <dgm:cxn modelId="{FF51A6D8-8D28-4A23-B5C3-AA1ADF0045F1}" type="presParOf" srcId="{D9102166-5E19-4D94-8C7C-C91CCF8785FC}" destId="{8E120353-E0F4-4929-A1DB-123C0695EDC8}" srcOrd="2" destOrd="0" presId="urn:microsoft.com/office/officeart/2008/layout/AlternatingHexagons"/>
    <dgm:cxn modelId="{1BC7016D-8388-42A9-BE24-513E09D9F2D1}" type="presParOf" srcId="{D9102166-5E19-4D94-8C7C-C91CCF8785FC}" destId="{3E7AE222-F22D-49E1-AE44-55AEEB590735}" srcOrd="3" destOrd="0" presId="urn:microsoft.com/office/officeart/2008/layout/AlternatingHexagons"/>
    <dgm:cxn modelId="{8C09C215-2103-4B85-909B-DEB6312B1812}" type="presParOf" srcId="{D9102166-5E19-4D94-8C7C-C91CCF8785FC}" destId="{BE84CEEF-2D63-4712-B114-4E9585DC756E}" srcOrd="4" destOrd="0" presId="urn:microsoft.com/office/officeart/2008/layout/AlternatingHexagons"/>
    <dgm:cxn modelId="{B1A00526-1B6D-4078-8D87-F5E065EB7C4F}" type="presParOf" srcId="{617F7DB7-EE38-4F7A-910F-D9CF4E5BEFAF}" destId="{16FF16D3-68A1-4797-AA37-09730E924AC2}" srcOrd="1" destOrd="0" presId="urn:microsoft.com/office/officeart/2008/layout/AlternatingHexagons"/>
    <dgm:cxn modelId="{F259DDEA-B1B6-4F87-A194-C028E7618C5A}" type="presParOf" srcId="{617F7DB7-EE38-4F7A-910F-D9CF4E5BEFAF}" destId="{BE2D6FF8-ED14-4B18-86C1-B84485AF98AA}" srcOrd="2" destOrd="0" presId="urn:microsoft.com/office/officeart/2008/layout/AlternatingHexagons"/>
    <dgm:cxn modelId="{88801A3B-41F0-49E0-BCA2-68CB8612D9BC}" type="presParOf" srcId="{BE2D6FF8-ED14-4B18-86C1-B84485AF98AA}" destId="{1070FEFC-B672-4298-8020-D63ABEA98D9C}" srcOrd="0" destOrd="0" presId="urn:microsoft.com/office/officeart/2008/layout/AlternatingHexagons"/>
    <dgm:cxn modelId="{FABD34B6-20ED-45AB-8776-6C690B111239}" type="presParOf" srcId="{BE2D6FF8-ED14-4B18-86C1-B84485AF98AA}" destId="{45D1403C-0267-43E5-974D-DC72D9E01A92}" srcOrd="1" destOrd="0" presId="urn:microsoft.com/office/officeart/2008/layout/AlternatingHexagons"/>
    <dgm:cxn modelId="{C9A8A8BC-7DD9-4813-ABD7-9EC7DED12414}" type="presParOf" srcId="{BE2D6FF8-ED14-4B18-86C1-B84485AF98AA}" destId="{D0788E18-4BE2-499B-AF96-ADF39CC6B352}" srcOrd="2" destOrd="0" presId="urn:microsoft.com/office/officeart/2008/layout/AlternatingHexagons"/>
    <dgm:cxn modelId="{79ECE195-007E-49EB-A430-61C44AF93064}" type="presParOf" srcId="{BE2D6FF8-ED14-4B18-86C1-B84485AF98AA}" destId="{B90D0FA4-ED69-46B4-A919-128EB577526A}" srcOrd="3" destOrd="0" presId="urn:microsoft.com/office/officeart/2008/layout/AlternatingHexagons"/>
    <dgm:cxn modelId="{7F20ACBD-C1C9-47F9-AC9F-2AE7580EE829}" type="presParOf" srcId="{BE2D6FF8-ED14-4B18-86C1-B84485AF98AA}" destId="{64A05E2E-30E0-4008-947D-1E6462310AE5}" srcOrd="4" destOrd="0" presId="urn:microsoft.com/office/officeart/2008/layout/AlternatingHexagons"/>
    <dgm:cxn modelId="{C10F67A3-05C0-419D-80F1-DF3CEAE40F8F}" type="presParOf" srcId="{617F7DB7-EE38-4F7A-910F-D9CF4E5BEFAF}" destId="{29EB8BA2-2B2A-46CA-A866-31E275A96C3A}" srcOrd="3" destOrd="0" presId="urn:microsoft.com/office/officeart/2008/layout/AlternatingHexagons"/>
    <dgm:cxn modelId="{3B8CE986-040A-4799-88D0-51784F55832D}" type="presParOf" srcId="{617F7DB7-EE38-4F7A-910F-D9CF4E5BEFAF}" destId="{6DFD21AB-1EEE-45C7-867D-4E14155D74B4}" srcOrd="4" destOrd="0" presId="urn:microsoft.com/office/officeart/2008/layout/AlternatingHexagons"/>
    <dgm:cxn modelId="{ECED0954-741B-42DB-B393-1DFFB904700D}" type="presParOf" srcId="{6DFD21AB-1EEE-45C7-867D-4E14155D74B4}" destId="{F6D5945F-0EB8-4878-BD77-77331F45DBBC}" srcOrd="0" destOrd="0" presId="urn:microsoft.com/office/officeart/2008/layout/AlternatingHexagons"/>
    <dgm:cxn modelId="{4E0F2F85-0E2C-46FC-84B7-382EF5F503E7}" type="presParOf" srcId="{6DFD21AB-1EEE-45C7-867D-4E14155D74B4}" destId="{C05A666D-D5B8-476F-8158-892755CE559A}" srcOrd="1" destOrd="0" presId="urn:microsoft.com/office/officeart/2008/layout/AlternatingHexagons"/>
    <dgm:cxn modelId="{AF629939-8967-4735-959E-43732043A9E8}" type="presParOf" srcId="{6DFD21AB-1EEE-45C7-867D-4E14155D74B4}" destId="{604FC041-3C2B-4F64-884E-C369100DD497}" srcOrd="2" destOrd="0" presId="urn:microsoft.com/office/officeart/2008/layout/AlternatingHexagons"/>
    <dgm:cxn modelId="{FE7CAFDA-1BCE-4432-A33D-2A40E0116E26}" type="presParOf" srcId="{6DFD21AB-1EEE-45C7-867D-4E14155D74B4}" destId="{FC1EB682-6187-489F-90B1-7A34383E862F}" srcOrd="3" destOrd="0" presId="urn:microsoft.com/office/officeart/2008/layout/AlternatingHexagons"/>
    <dgm:cxn modelId="{B44608B4-CBDC-4924-81B2-0AD854B0CB77}" type="presParOf" srcId="{6DFD21AB-1EEE-45C7-867D-4E14155D74B4}" destId="{5CA2586C-06E2-4F9E-B2A6-A47CE2C0DB0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4A02F-CE3D-481E-B2E2-C7CAEABB6DE5}">
      <dsp:nvSpPr>
        <dsp:cNvPr id="0" name=""/>
        <dsp:cNvSpPr/>
      </dsp:nvSpPr>
      <dsp:spPr>
        <a:xfrm>
          <a:off x="7384232" y="3115093"/>
          <a:ext cx="386151" cy="118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198"/>
              </a:lnTo>
              <a:lnTo>
                <a:pt x="386151" y="11841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E13F6-24D9-458C-BD6B-1ADA20994032}">
      <dsp:nvSpPr>
        <dsp:cNvPr id="0" name=""/>
        <dsp:cNvSpPr/>
      </dsp:nvSpPr>
      <dsp:spPr>
        <a:xfrm>
          <a:off x="5299012" y="1287308"/>
          <a:ext cx="3114957" cy="54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06"/>
              </a:lnTo>
              <a:lnTo>
                <a:pt x="3114957" y="270306"/>
              </a:lnTo>
              <a:lnTo>
                <a:pt x="3114957" y="54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C8E6C-03AF-481E-8C78-906BF1C6B782}">
      <dsp:nvSpPr>
        <dsp:cNvPr id="0" name=""/>
        <dsp:cNvSpPr/>
      </dsp:nvSpPr>
      <dsp:spPr>
        <a:xfrm>
          <a:off x="4269274" y="3115093"/>
          <a:ext cx="386151" cy="118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198"/>
              </a:lnTo>
              <a:lnTo>
                <a:pt x="386151" y="11841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14B64-F8BD-4EFC-996E-2526EF9DE87C}">
      <dsp:nvSpPr>
        <dsp:cNvPr id="0" name=""/>
        <dsp:cNvSpPr/>
      </dsp:nvSpPr>
      <dsp:spPr>
        <a:xfrm>
          <a:off x="5253292" y="1287308"/>
          <a:ext cx="91440" cy="540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A5545-8DF4-49BB-917F-C5BC2A915D32}">
      <dsp:nvSpPr>
        <dsp:cNvPr id="0" name=""/>
        <dsp:cNvSpPr/>
      </dsp:nvSpPr>
      <dsp:spPr>
        <a:xfrm>
          <a:off x="1154317" y="3115093"/>
          <a:ext cx="386151" cy="118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198"/>
              </a:lnTo>
              <a:lnTo>
                <a:pt x="386151" y="11841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E2D6F-E989-458F-9523-A49997049697}">
      <dsp:nvSpPr>
        <dsp:cNvPr id="0" name=""/>
        <dsp:cNvSpPr/>
      </dsp:nvSpPr>
      <dsp:spPr>
        <a:xfrm>
          <a:off x="2184055" y="1287308"/>
          <a:ext cx="3114957" cy="540612"/>
        </a:xfrm>
        <a:custGeom>
          <a:avLst/>
          <a:gdLst/>
          <a:ahLst/>
          <a:cxnLst/>
          <a:rect l="0" t="0" r="0" b="0"/>
          <a:pathLst>
            <a:path>
              <a:moveTo>
                <a:pt x="3114957" y="0"/>
              </a:moveTo>
              <a:lnTo>
                <a:pt x="3114957" y="270306"/>
              </a:lnTo>
              <a:lnTo>
                <a:pt x="0" y="270306"/>
              </a:lnTo>
              <a:lnTo>
                <a:pt x="0" y="54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11BBA-983C-4525-9C36-3CC4E6FD3623}">
      <dsp:nvSpPr>
        <dsp:cNvPr id="0" name=""/>
        <dsp:cNvSpPr/>
      </dsp:nvSpPr>
      <dsp:spPr>
        <a:xfrm>
          <a:off x="696650" y="136"/>
          <a:ext cx="920472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b="0" kern="1200" dirty="0">
              <a:solidFill>
                <a:srgbClr val="011D44"/>
              </a:solidFill>
            </a:rPr>
            <a:t>Se as formações geológicas não são aquíferas, </a:t>
          </a:r>
          <a:br>
            <a:rPr lang="pt-PT" sz="2500" b="0" kern="1200" dirty="0">
              <a:solidFill>
                <a:srgbClr val="011D44"/>
              </a:solidFill>
            </a:rPr>
          </a:br>
          <a:r>
            <a:rPr lang="pt-PT" sz="2500" b="0" kern="1200" dirty="0">
              <a:solidFill>
                <a:srgbClr val="011D44"/>
              </a:solidFill>
            </a:rPr>
            <a:t>podem ser:</a:t>
          </a:r>
          <a:endParaRPr lang="pt-PT" sz="2500" b="0" kern="1200" dirty="0"/>
        </a:p>
      </dsp:txBody>
      <dsp:txXfrm>
        <a:off x="696650" y="136"/>
        <a:ext cx="9204724" cy="1287172"/>
      </dsp:txXfrm>
    </dsp:sp>
    <dsp:sp modelId="{C25D44CF-59F9-4377-8C27-8F76DB31498F}">
      <dsp:nvSpPr>
        <dsp:cNvPr id="0" name=""/>
        <dsp:cNvSpPr/>
      </dsp:nvSpPr>
      <dsp:spPr>
        <a:xfrm>
          <a:off x="896882" y="1827921"/>
          <a:ext cx="257434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Aquitardo</a:t>
          </a:r>
        </a:p>
      </dsp:txBody>
      <dsp:txXfrm>
        <a:off x="896882" y="1827921"/>
        <a:ext cx="2574344" cy="1287172"/>
      </dsp:txXfrm>
    </dsp:sp>
    <dsp:sp modelId="{C087472D-E0E6-4038-A37D-4EC7135C705F}">
      <dsp:nvSpPr>
        <dsp:cNvPr id="0" name=""/>
        <dsp:cNvSpPr/>
      </dsp:nvSpPr>
      <dsp:spPr>
        <a:xfrm>
          <a:off x="1540469" y="3655706"/>
          <a:ext cx="2488567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Pode armazenar água, mas transmissão </a:t>
          </a:r>
          <a:r>
            <a:rPr lang="pt-PT" sz="2500" kern="1200" dirty="0" smtClean="0"/>
            <a:t>lenta  (não rentável)</a:t>
          </a:r>
          <a:endParaRPr lang="pt-PT" sz="2500" kern="1200" dirty="0"/>
        </a:p>
      </dsp:txBody>
      <dsp:txXfrm>
        <a:off x="1540469" y="3655706"/>
        <a:ext cx="2488567" cy="1287172"/>
      </dsp:txXfrm>
    </dsp:sp>
    <dsp:sp modelId="{AAC8ACB1-F47C-4783-856D-EC8499FA11CC}">
      <dsp:nvSpPr>
        <dsp:cNvPr id="0" name=""/>
        <dsp:cNvSpPr/>
      </dsp:nvSpPr>
      <dsp:spPr>
        <a:xfrm>
          <a:off x="4011840" y="1827921"/>
          <a:ext cx="257434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Aquicludo</a:t>
          </a:r>
        </a:p>
      </dsp:txBody>
      <dsp:txXfrm>
        <a:off x="4011840" y="1827921"/>
        <a:ext cx="2574344" cy="1287172"/>
      </dsp:txXfrm>
    </dsp:sp>
    <dsp:sp modelId="{EFCB51E5-BBBC-4700-A7BB-080F97E2E00F}">
      <dsp:nvSpPr>
        <dsp:cNvPr id="0" name=""/>
        <dsp:cNvSpPr/>
      </dsp:nvSpPr>
      <dsp:spPr>
        <a:xfrm>
          <a:off x="4655426" y="3655706"/>
          <a:ext cx="257434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Armazena água, mas não a transmite (não circula)</a:t>
          </a:r>
        </a:p>
      </dsp:txBody>
      <dsp:txXfrm>
        <a:off x="4655426" y="3655706"/>
        <a:ext cx="2574344" cy="1287172"/>
      </dsp:txXfrm>
    </dsp:sp>
    <dsp:sp modelId="{6B7C76ED-F8ED-44BC-8442-FE5700E25A0A}">
      <dsp:nvSpPr>
        <dsp:cNvPr id="0" name=""/>
        <dsp:cNvSpPr/>
      </dsp:nvSpPr>
      <dsp:spPr>
        <a:xfrm>
          <a:off x="7126797" y="1827921"/>
          <a:ext cx="257434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Aquífugo</a:t>
          </a:r>
        </a:p>
      </dsp:txBody>
      <dsp:txXfrm>
        <a:off x="7126797" y="1827921"/>
        <a:ext cx="2574344" cy="1287172"/>
      </dsp:txXfrm>
    </dsp:sp>
    <dsp:sp modelId="{85FE225C-39A3-4560-AAEC-051E780E6D85}">
      <dsp:nvSpPr>
        <dsp:cNvPr id="0" name=""/>
        <dsp:cNvSpPr/>
      </dsp:nvSpPr>
      <dsp:spPr>
        <a:xfrm>
          <a:off x="7770383" y="3655706"/>
          <a:ext cx="2574344" cy="128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/>
            <a:t>Impermeável, logo não </a:t>
          </a:r>
          <a:r>
            <a:rPr lang="pt-PT" sz="2500" kern="1200" dirty="0" smtClean="0"/>
            <a:t>armazena, </a:t>
          </a:r>
          <a:r>
            <a:rPr lang="pt-PT" sz="2500" kern="1200" dirty="0"/>
            <a:t>nem transmite</a:t>
          </a:r>
        </a:p>
      </dsp:txBody>
      <dsp:txXfrm>
        <a:off x="7770383" y="3655706"/>
        <a:ext cx="2574344" cy="128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AA1C7-8D76-4843-ACF5-0B5ED3433435}">
      <dsp:nvSpPr>
        <dsp:cNvPr id="0" name=""/>
        <dsp:cNvSpPr/>
      </dsp:nvSpPr>
      <dsp:spPr>
        <a:xfrm rot="5400000">
          <a:off x="4783387" y="92853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err="1" smtClean="0"/>
            <a:t>Evapotrans-piração</a:t>
          </a:r>
          <a:endParaRPr lang="pt-PT" sz="1600" kern="1200" dirty="0"/>
        </a:p>
      </dsp:txBody>
      <dsp:txXfrm rot="-5400000">
        <a:off x="5067873" y="221686"/>
        <a:ext cx="849378" cy="976298"/>
      </dsp:txXfrm>
    </dsp:sp>
    <dsp:sp modelId="{24B16B68-726E-40BE-B217-D0450039ED62}">
      <dsp:nvSpPr>
        <dsp:cNvPr id="0" name=""/>
        <dsp:cNvSpPr/>
      </dsp:nvSpPr>
      <dsp:spPr>
        <a:xfrm>
          <a:off x="6146988" y="284330"/>
          <a:ext cx="1582878" cy="85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4CEEF-2D63-4712-B114-4E9585DC756E}">
      <dsp:nvSpPr>
        <dsp:cNvPr id="0" name=""/>
        <dsp:cNvSpPr/>
      </dsp:nvSpPr>
      <dsp:spPr>
        <a:xfrm rot="5400000">
          <a:off x="3450705" y="92853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Precipitação</a:t>
          </a:r>
        </a:p>
      </dsp:txBody>
      <dsp:txXfrm rot="-5400000">
        <a:off x="3735191" y="221686"/>
        <a:ext cx="849378" cy="976298"/>
      </dsp:txXfrm>
    </dsp:sp>
    <dsp:sp modelId="{1070FEFC-B672-4298-8020-D63ABEA98D9C}">
      <dsp:nvSpPr>
        <dsp:cNvPr id="0" name=""/>
        <dsp:cNvSpPr/>
      </dsp:nvSpPr>
      <dsp:spPr>
        <a:xfrm rot="5400000">
          <a:off x="4114493" y="1296749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Extração</a:t>
          </a:r>
        </a:p>
      </dsp:txBody>
      <dsp:txXfrm rot="-5400000">
        <a:off x="4398979" y="1425582"/>
        <a:ext cx="849378" cy="976298"/>
      </dsp:txXfrm>
    </dsp:sp>
    <dsp:sp modelId="{45D1403C-0267-43E5-974D-DC72D9E01A92}">
      <dsp:nvSpPr>
        <dsp:cNvPr id="0" name=""/>
        <dsp:cNvSpPr/>
      </dsp:nvSpPr>
      <dsp:spPr>
        <a:xfrm>
          <a:off x="2623807" y="1488226"/>
          <a:ext cx="1531818" cy="85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05E2E-30E0-4008-947D-1E6462310AE5}">
      <dsp:nvSpPr>
        <dsp:cNvPr id="0" name=""/>
        <dsp:cNvSpPr/>
      </dsp:nvSpPr>
      <dsp:spPr>
        <a:xfrm rot="5400000">
          <a:off x="5447175" y="1296749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/>
            <a:t>Alterações no regime de escoamento de rios influentes</a:t>
          </a:r>
        </a:p>
      </dsp:txBody>
      <dsp:txXfrm rot="-5400000">
        <a:off x="5731661" y="1425582"/>
        <a:ext cx="849378" cy="976298"/>
      </dsp:txXfrm>
    </dsp:sp>
    <dsp:sp modelId="{F6D5945F-0EB8-4878-BD77-77331F45DBBC}">
      <dsp:nvSpPr>
        <dsp:cNvPr id="0" name=""/>
        <dsp:cNvSpPr/>
      </dsp:nvSpPr>
      <dsp:spPr>
        <a:xfrm rot="5400000">
          <a:off x="4783387" y="2500644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Outros</a:t>
          </a:r>
          <a:endParaRPr lang="pt-PT" sz="800" kern="1200" dirty="0"/>
        </a:p>
      </dsp:txBody>
      <dsp:txXfrm rot="-5400000">
        <a:off x="5067873" y="2629477"/>
        <a:ext cx="849378" cy="976298"/>
      </dsp:txXfrm>
    </dsp:sp>
    <dsp:sp modelId="{C05A666D-D5B8-476F-8158-892755CE559A}">
      <dsp:nvSpPr>
        <dsp:cNvPr id="0" name=""/>
        <dsp:cNvSpPr/>
      </dsp:nvSpPr>
      <dsp:spPr>
        <a:xfrm>
          <a:off x="6146988" y="2692122"/>
          <a:ext cx="1582878" cy="85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2586C-06E2-4F9E-B2A6-A47CE2C0DB0B}">
      <dsp:nvSpPr>
        <dsp:cNvPr id="0" name=""/>
        <dsp:cNvSpPr/>
      </dsp:nvSpPr>
      <dsp:spPr>
        <a:xfrm rot="5400000">
          <a:off x="3450705" y="2500644"/>
          <a:ext cx="1418350" cy="12339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Variação de pressão atmosférica </a:t>
          </a:r>
        </a:p>
      </dsp:txBody>
      <dsp:txXfrm rot="-5400000">
        <a:off x="3735191" y="2629477"/>
        <a:ext cx="849378" cy="976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7F5D-C856-4C61-986E-5A7812E695B5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31-08-2016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Aquíferos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27437" y="1122363"/>
            <a:ext cx="2932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026" name="Picture 2" descr="http://domtotal.com/img/noticias/2011-04/314952_624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23" y="2089815"/>
            <a:ext cx="2883489" cy="216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Fontes de poluição: urbana e doméstica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/>
              <a:t>Resultante de descargas de efluentes domésticos não tratados na rede hidrográfica, fossas sépticas e lixeiras.</a:t>
            </a:r>
          </a:p>
          <a:p>
            <a:pPr algn="just"/>
            <a:endParaRPr lang="pt-PT" sz="2400" dirty="0"/>
          </a:p>
          <a:p>
            <a:pPr marL="0" indent="0" algn="just">
              <a:buNone/>
            </a:pPr>
            <a:r>
              <a:rPr lang="pt-PT" sz="2400" dirty="0"/>
              <a:t>Os efluentes domésticos contém sais minerais, matéria orgânica, vírus, microrganismos, entre outros, que vão alterar as propriedades da água.</a:t>
            </a:r>
          </a:p>
          <a:p>
            <a:pPr marL="0" indent="0" algn="just">
              <a:buNone/>
            </a:pP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>Os lixiviados das lixeiras atingem também as linhas de água e poluem a água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Fontes de poluição: agrícola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algn="just"/>
            <a:r>
              <a:rPr lang="pt-PT" sz="2400" dirty="0"/>
              <a:t>Utilização inadequada de fertilizantes em zonas de regadio com solos permeáveis e aquíferos livres, aumentando a concentração de nitratos nos aquíferos;</a:t>
            </a:r>
          </a:p>
          <a:p>
            <a:pPr algn="just"/>
            <a:r>
              <a:rPr lang="pt-PT" sz="2400" dirty="0"/>
              <a:t>Elevada reutilização de águas subterrâneas em áreas de regadio intensivo;</a:t>
            </a:r>
          </a:p>
          <a:p>
            <a:pPr algn="just"/>
            <a:r>
              <a:rPr lang="pt-PT" sz="2400" dirty="0"/>
              <a:t>Lançamento indiscriminado de resíduos animais sobre o solo em zonas vulneráveis;</a:t>
            </a:r>
          </a:p>
          <a:p>
            <a:pPr algn="just"/>
            <a:r>
              <a:rPr lang="pt-PT" sz="2400" dirty="0"/>
              <a:t>Utilização incorreta ou exagerada de pesticidas em solos permeáveis.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2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Fontes de poluição: agrícola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/>
              <a:t>Fontes pontuais relacionadas com eliminação de resíduos de produção através da atmosfera, do solo, das águas superficiais e subterrâneas e de derrames durante o seu armazenamento e transporte.</a:t>
            </a:r>
          </a:p>
          <a:p>
            <a:pPr marL="0" indent="0" algn="just">
              <a:buNone/>
            </a:pPr>
            <a:r>
              <a:rPr lang="pt-PT" sz="2400" dirty="0"/>
              <a:t>Principais industrias são alimentares, metalúrgicas, petroquímicas, farmacêuticas, etc.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Em Portugal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sz="2400" dirty="0"/>
              <a:t>Os nitratos são um problema crescente em todo o país, tanto em intensidade como persistência, por isso, se tens um poço e consomes a água lá existente, deves analisá-la periodicamente por razões de segurança!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9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rgbClr val="011D44"/>
                </a:solidFill>
              </a:rPr>
              <a:t>Contaminação induzida por bombardeamento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/>
              <a:t>Intrusão salina é um fenómeno que ocorre em regiões costeiras onde os aquíferos estão em contato com a água do mar. quando a água doce se escoa para o mar, a água salgada, mais densa, tende a penetrar no aquífero, formando uma cunha sob a água doce.</a:t>
            </a:r>
          </a:p>
          <a:p>
            <a:pPr algn="just"/>
            <a:endParaRPr lang="pt-PT" sz="2400" dirty="0"/>
          </a:p>
          <a:p>
            <a:pPr marL="0" indent="0" algn="just">
              <a:buNone/>
            </a:pPr>
            <a:r>
              <a:rPr lang="pt-PT" sz="2400" dirty="0"/>
              <a:t>Este fenómeno é agravado com extração de grandes volumes de água doce, provocando o avanço de água salgada para poços ou furos.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b="14168"/>
          <a:stretch/>
        </p:blipFill>
        <p:spPr>
          <a:xfrm>
            <a:off x="2904062" y="741780"/>
            <a:ext cx="5977987" cy="473952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904063" y="5413885"/>
            <a:ext cx="5977986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>
                <a:solidFill>
                  <a:schemeClr val="accent6"/>
                </a:solidFill>
              </a:rPr>
              <a:t>Figura 5 – Intrusão salina e interação entre águas subterrâneas e águas superficiais</a:t>
            </a:r>
            <a:r>
              <a:rPr lang="pt-PT" dirty="0"/>
              <a:t/>
            </a:r>
            <a:br>
              <a:rPr lang="pt-PT" dirty="0"/>
            </a:br>
            <a:r>
              <a:rPr lang="pt-PT" sz="1000" dirty="0" smtClean="0"/>
              <a:t>(Fonte</a:t>
            </a:r>
            <a:r>
              <a:rPr lang="pt-PT" sz="1000" dirty="0"/>
              <a:t>: Água subterrânea; Conhecer para proteger e </a:t>
            </a:r>
            <a:r>
              <a:rPr lang="pt-PT" sz="1000" dirty="0" smtClean="0"/>
              <a:t>preservar)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57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783040"/>
            <a:ext cx="10353660" cy="4137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sz="2600" b="1" dirty="0" smtClean="0"/>
              <a:t>As informações presentes neste documento tiveram como base as seguintes fontes bibliográficas:</a:t>
            </a:r>
          </a:p>
          <a:p>
            <a:pPr>
              <a:buNone/>
            </a:pPr>
            <a:endParaRPr lang="pt-PT" sz="13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pt-PT" sz="1900" dirty="0"/>
              <a:t>[1] Fiúza, António (2009) – </a:t>
            </a:r>
            <a:r>
              <a:rPr lang="pt-PT" sz="1900" u="sng" dirty="0"/>
              <a:t>Reabilitação de Solos e Aquíferos</a:t>
            </a:r>
            <a:r>
              <a:rPr lang="pt-PT" sz="1900" dirty="0"/>
              <a:t>. Porto: Faculdade de Engenharia da Universidade do </a:t>
            </a:r>
            <a:r>
              <a:rPr lang="pt-PT" sz="1900" dirty="0" smtClean="0"/>
              <a:t>Porto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PT" sz="1300" dirty="0"/>
              <a:t/>
            </a:r>
            <a:br>
              <a:rPr lang="pt-PT" sz="1300" dirty="0"/>
            </a:br>
            <a:r>
              <a:rPr lang="pt-PT" sz="1900" dirty="0"/>
              <a:t>[2]MIDÕES, C.; FERNANDES, J. – </a:t>
            </a:r>
            <a:r>
              <a:rPr lang="pt-PT" sz="1900" u="sng" dirty="0"/>
              <a:t>Hidrogeologia: Água subterrânea – Conhecer para Proteger e Preservar </a:t>
            </a:r>
            <a:r>
              <a:rPr lang="pt-PT" sz="1900" dirty="0"/>
              <a:t>[</a:t>
            </a:r>
            <a:r>
              <a:rPr lang="pt-PT" sz="1900" dirty="0" err="1"/>
              <a:t>Consult</a:t>
            </a:r>
            <a:r>
              <a:rPr lang="pt-PT" sz="1900" dirty="0"/>
              <a:t>. 29 agosto 2016]. Disponível em http://www.cienciaviva.pt/img/upload/</a:t>
            </a:r>
            <a:br>
              <a:rPr lang="pt-PT" sz="1900" dirty="0"/>
            </a:br>
            <a:r>
              <a:rPr lang="pt-PT" sz="1900" dirty="0"/>
              <a:t>agua_subterranea_lneg.pdf</a:t>
            </a:r>
          </a:p>
          <a:p>
            <a:pPr marL="0" indent="0" algn="just">
              <a:buNone/>
            </a:pPr>
            <a:endParaRPr lang="pt-PT" sz="2900" dirty="0" smtClean="0"/>
          </a:p>
          <a:p>
            <a:pPr marL="0" indent="0" algn="just">
              <a:buNone/>
            </a:pPr>
            <a:endParaRPr lang="pt-PT" sz="29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33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3541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O que é um aquífero?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	</a:t>
            </a:r>
            <a:br>
              <a:rPr lang="pt-PT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sz="2200" dirty="0"/>
              <a:t>Um reservatório de água subterrânea, também designado por aquífero, pode ser definido como toda a formação geológica com capacidade de armazenar e transmitir a água e cuja exploração seja economicamente rentável. [1]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4752" y="269827"/>
            <a:ext cx="3932237" cy="991802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Tipos de aquíferos</a:t>
            </a:r>
          </a:p>
        </p:txBody>
      </p:sp>
      <p:sp>
        <p:nvSpPr>
          <p:cNvPr id="18" name="Marcador de Posição do Texto 17"/>
          <p:cNvSpPr>
            <a:spLocks noGrp="1"/>
          </p:cNvSpPr>
          <p:nvPr>
            <p:ph type="body" sz="half" idx="2"/>
          </p:nvPr>
        </p:nvSpPr>
        <p:spPr>
          <a:xfrm>
            <a:off x="839787" y="1449002"/>
            <a:ext cx="4362166" cy="4196274"/>
          </a:xfrm>
        </p:spPr>
        <p:txBody>
          <a:bodyPr>
            <a:noAutofit/>
          </a:bodyPr>
          <a:lstStyle/>
          <a:p>
            <a:pPr algn="just"/>
            <a:r>
              <a:rPr lang="pt-PT" sz="2000" b="1" dirty="0"/>
              <a:t>Livre</a:t>
            </a:r>
            <a:r>
              <a:rPr lang="pt-PT" sz="2000" dirty="0"/>
              <a:t> – formação geológica permeável e parcialmente saturada de água- é limitado na base por uma camada impermeável.</a:t>
            </a:r>
          </a:p>
          <a:p>
            <a:pPr algn="just"/>
            <a:r>
              <a:rPr lang="pt-PT" sz="2000" dirty="0"/>
              <a:t>O nível de água no aquífero está à pressão atmosférica.</a:t>
            </a:r>
          </a:p>
          <a:p>
            <a:pPr algn="just"/>
            <a:r>
              <a:rPr lang="pt-PT" dirty="0"/>
              <a:t/>
            </a:r>
            <a:br>
              <a:rPr lang="pt-PT" dirty="0"/>
            </a:br>
            <a:endParaRPr lang="pt-PT" dirty="0"/>
          </a:p>
          <a:p>
            <a:pPr algn="just"/>
            <a:r>
              <a:rPr lang="pt-PT" sz="2000" b="1" dirty="0"/>
              <a:t>Confinado</a:t>
            </a:r>
            <a:r>
              <a:rPr lang="pt-PT" sz="2000" dirty="0"/>
              <a:t> – formação geológica permeável e completamente saturada de água. É limitado no topo e na base por camadas impermeáveis. A pressão da água no aquífero é superior à pressão atmosférica. [1]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/>
          <a:srcRect r="34525"/>
          <a:stretch/>
        </p:blipFill>
        <p:spPr>
          <a:xfrm>
            <a:off x="5493285" y="1131052"/>
            <a:ext cx="5717698" cy="438303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123200" y="5248304"/>
            <a:ext cx="5207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1 – Tipos de aquíferos</a:t>
            </a:r>
            <a:r>
              <a:rPr lang="pt-PT" dirty="0"/>
              <a:t/>
            </a:r>
            <a:br>
              <a:rPr lang="pt-PT" dirty="0"/>
            </a:br>
            <a:r>
              <a:rPr lang="pt-PT" sz="1000" dirty="0" smtClean="0"/>
              <a:t>(Fonte</a:t>
            </a:r>
            <a:r>
              <a:rPr lang="pt-PT" sz="1000" dirty="0"/>
              <a:t>: Reabilitação de Solos e Aquíferos, António Fiúza, </a:t>
            </a:r>
            <a:r>
              <a:rPr lang="pt-PT" sz="1000" dirty="0" smtClean="0"/>
              <a:t>2009)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4808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half" idx="2"/>
          </p:nvPr>
        </p:nvSpPr>
        <p:spPr>
          <a:xfrm>
            <a:off x="915988" y="1575752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pt-PT" sz="2200" dirty="0"/>
              <a:t>Na natureza, as camadas impermeáveis nem sempre são como as observadas na </a:t>
            </a:r>
            <a:r>
              <a:rPr lang="pt-PT" sz="2200" dirty="0" smtClean="0"/>
              <a:t>Figura </a:t>
            </a:r>
            <a:r>
              <a:rPr lang="pt-PT" sz="2200" dirty="0"/>
              <a:t>1. Estas podem ser descontinuas e irregulares e ainda assim confinarem os </a:t>
            </a:r>
            <a:r>
              <a:rPr lang="pt-PT" sz="2200" dirty="0" smtClean="0"/>
              <a:t>aquíferos (Figura 2). </a:t>
            </a:r>
            <a:r>
              <a:rPr lang="pt-PT" sz="2200" dirty="0"/>
              <a:t>[1]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rgbClr val="011D44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8371" t="11590" r="3696" b="8324"/>
          <a:stretch/>
        </p:blipFill>
        <p:spPr>
          <a:xfrm>
            <a:off x="5573486" y="1110342"/>
            <a:ext cx="6309910" cy="402304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09481" y="5117910"/>
            <a:ext cx="5973915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>
                <a:solidFill>
                  <a:schemeClr val="accent6"/>
                </a:solidFill>
              </a:rPr>
              <a:t>Figura 2 – Níveis argilosos descontínuos mas confinantes</a:t>
            </a:r>
            <a:r>
              <a:rPr lang="pt-PT" dirty="0"/>
              <a:t/>
            </a:r>
            <a:br>
              <a:rPr lang="pt-PT" dirty="0"/>
            </a:br>
            <a:r>
              <a:rPr lang="pt-PT" sz="1000" dirty="0" smtClean="0"/>
              <a:t>(Fonte</a:t>
            </a:r>
            <a:r>
              <a:rPr lang="pt-PT" sz="1000" dirty="0"/>
              <a:t>: Reabilitação de Solos e Aquíferos, António Fiúza, </a:t>
            </a:r>
            <a:r>
              <a:rPr lang="pt-PT" sz="1000" dirty="0" smtClean="0"/>
              <a:t>2009)</a:t>
            </a:r>
            <a:endParaRPr lang="pt-PT" sz="1000" dirty="0"/>
          </a:p>
        </p:txBody>
      </p:sp>
      <p:sp>
        <p:nvSpPr>
          <p:cNvPr id="17" name="Marcador de Posição do Número do Diapositivo 8"/>
          <p:cNvSpPr txBox="1">
            <a:spLocks/>
          </p:cNvSpPr>
          <p:nvPr/>
        </p:nvSpPr>
        <p:spPr>
          <a:xfrm>
            <a:off x="8610600" y="6195042"/>
            <a:ext cx="2743200" cy="526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r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Marcador de Posição de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07349"/>
              </p:ext>
            </p:extLst>
          </p:nvPr>
        </p:nvGraphicFramePr>
        <p:xfrm>
          <a:off x="500069" y="632054"/>
          <a:ext cx="11041379" cy="494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469" y="154425"/>
            <a:ext cx="4485123" cy="1261629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Extração de água </a:t>
            </a:r>
            <a:r>
              <a:rPr lang="pt-PT" dirty="0">
                <a:solidFill>
                  <a:srgbClr val="011D44"/>
                </a:solidFill>
              </a:rPr>
              <a:t>d</a:t>
            </a:r>
            <a:r>
              <a:rPr lang="pt-PT" dirty="0" smtClean="0">
                <a:solidFill>
                  <a:srgbClr val="011D44"/>
                </a:solidFill>
              </a:rPr>
              <a:t>os aquíferos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1735451"/>
            <a:ext cx="3932237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1800" dirty="0"/>
              <a:t>No furo do aquífero </a:t>
            </a:r>
            <a:r>
              <a:rPr lang="pt-PT" sz="1800" b="1" dirty="0"/>
              <a:t>confinado</a:t>
            </a:r>
            <a:r>
              <a:rPr lang="pt-PT" sz="1800" dirty="0"/>
              <a:t> a água subirá acima do teto do aquífero devido à pressão exercida pelo peso das camadas confinantes sobrejacentes. A altura a que a água sobe chama-se nível piezométrico e o furo é artesiano. Se a água atingir a superfície do terreno sob a forma de repuxo então o furo é artesiano e repuxante.</a:t>
            </a:r>
          </a:p>
          <a:p>
            <a:pPr algn="just"/>
            <a:r>
              <a:rPr lang="pt-PT" dirty="0"/>
              <a:t/>
            </a:r>
            <a:br>
              <a:rPr lang="pt-PT" dirty="0"/>
            </a:br>
            <a:r>
              <a:rPr lang="pt-PT" sz="1800" dirty="0"/>
              <a:t>No furo do aquífero </a:t>
            </a:r>
            <a:r>
              <a:rPr lang="pt-PT" sz="1800" b="1" dirty="0"/>
              <a:t>livre</a:t>
            </a:r>
            <a:r>
              <a:rPr lang="pt-PT" sz="1800" dirty="0"/>
              <a:t> o nível da água não sobe e corresponde ao nível da água no </a:t>
            </a:r>
            <a:r>
              <a:rPr lang="pt-PT" sz="1800" dirty="0" smtClean="0"/>
              <a:t>aquífero, </a:t>
            </a:r>
            <a:r>
              <a:rPr lang="pt-PT" sz="1800" dirty="0"/>
              <a:t>pois a água está á mesma pressão que a pressão atmosférica. O nível da água designa-se por nível freático. [1]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1360" r="2289" b="12007"/>
          <a:stretch/>
        </p:blipFill>
        <p:spPr>
          <a:xfrm>
            <a:off x="5483592" y="1187867"/>
            <a:ext cx="5510979" cy="438741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115561" y="5450277"/>
            <a:ext cx="6250674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>
                <a:solidFill>
                  <a:schemeClr val="accent6"/>
                </a:solidFill>
              </a:rPr>
              <a:t>Figura 3 – Comportamento dos furos realizados nos aquíferos livres e confinados</a:t>
            </a:r>
            <a:r>
              <a:rPr lang="pt-PT" dirty="0"/>
              <a:t/>
            </a:r>
            <a:br>
              <a:rPr lang="pt-PT" dirty="0"/>
            </a:br>
            <a:r>
              <a:rPr lang="pt-PT" sz="1000" dirty="0" smtClean="0"/>
              <a:t>(Fonte</a:t>
            </a:r>
            <a:r>
              <a:rPr lang="pt-PT" sz="1000" dirty="0"/>
              <a:t>: Reabilitação de Solos e Aquíferos, António Fiúza, </a:t>
            </a:r>
            <a:r>
              <a:rPr lang="pt-PT" sz="1000" dirty="0" smtClean="0"/>
              <a:t>2009)</a:t>
            </a:r>
            <a:endParaRPr lang="pt-PT" sz="1000" dirty="0"/>
          </a:p>
        </p:txBody>
      </p:sp>
      <p:sp>
        <p:nvSpPr>
          <p:cNvPr id="3" name="Rectangle 2"/>
          <p:cNvSpPr/>
          <p:nvPr/>
        </p:nvSpPr>
        <p:spPr>
          <a:xfrm>
            <a:off x="5926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B41A958-1C4B-4855-8ABB-ECFBAF21EE7E}" type="slidenum">
              <a:rPr lang="pt-PT" b="1" smtClean="0">
                <a:solidFill>
                  <a:srgbClr val="011D44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Marcador de Posição do Número do Diapositivo 8"/>
          <p:cNvSpPr txBox="1">
            <a:spLocks/>
          </p:cNvSpPr>
          <p:nvPr/>
        </p:nvSpPr>
        <p:spPr>
          <a:xfrm>
            <a:off x="8610600" y="6195042"/>
            <a:ext cx="2743200" cy="526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r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Como varia o nível de água nos aquíferos?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46330"/>
              </p:ext>
            </p:extLst>
          </p:nvPr>
        </p:nvGraphicFramePr>
        <p:xfrm>
          <a:off x="1000125" y="1825625"/>
          <a:ext cx="10353675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7416704" y="462275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9744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Poluição das águas subterrâneas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9049" y="1708766"/>
            <a:ext cx="9965522" cy="382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/>
              <a:t>	</a:t>
            </a:r>
          </a:p>
          <a:p>
            <a:pPr marL="0" indent="0" algn="just">
              <a:buNone/>
            </a:pPr>
            <a:r>
              <a:rPr lang="pt-PT" sz="2200" dirty="0"/>
              <a:t>Se tiverem um poço com água, esta pode estar poluída. A água é um excelente solvente e pode conter bastantes substâncias dissolvidas.</a:t>
            </a:r>
            <a:br>
              <a:rPr lang="pt-PT" sz="2200" dirty="0"/>
            </a:br>
            <a:r>
              <a:rPr lang="pt-PT" sz="2200" dirty="0"/>
              <a:t/>
            </a:r>
            <a:br>
              <a:rPr lang="pt-PT" sz="2200" dirty="0"/>
            </a:br>
            <a:r>
              <a:rPr lang="pt-PT" sz="2200" dirty="0"/>
              <a:t>Uma água está poluída quando a sua composição foi alterada de tal maneira que a torna imprópria para um determinado fim. [2]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2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Fontes de poluição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1382" t="1760" r="1564" b="13866"/>
          <a:stretch/>
        </p:blipFill>
        <p:spPr>
          <a:xfrm>
            <a:off x="3593115" y="1365098"/>
            <a:ext cx="5251458" cy="427263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671768" y="5599238"/>
            <a:ext cx="5012568" cy="595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>
                <a:solidFill>
                  <a:schemeClr val="accent6"/>
                </a:solidFill>
              </a:rPr>
              <a:t>Figura 4 – Poluição da água subterrânea com diferentes origens</a:t>
            </a:r>
            <a:r>
              <a:rPr lang="pt-PT" dirty="0"/>
              <a:t/>
            </a:r>
            <a:br>
              <a:rPr lang="pt-PT" dirty="0"/>
            </a:br>
            <a:r>
              <a:rPr lang="pt-PT" sz="1100" dirty="0" smtClean="0"/>
              <a:t>(</a:t>
            </a:r>
            <a:r>
              <a:rPr lang="pt-PT" sz="1000" dirty="0" smtClean="0"/>
              <a:t>Fonte</a:t>
            </a:r>
            <a:r>
              <a:rPr lang="pt-PT" sz="1000" dirty="0"/>
              <a:t>: Água subterrânea; Conhecer para proteger e </a:t>
            </a:r>
            <a:r>
              <a:rPr lang="pt-PT" sz="1000" dirty="0" smtClean="0"/>
              <a:t>preservar)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7674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313</TotalTime>
  <Words>594</Words>
  <Application>Microsoft Office PowerPoint</Application>
  <PresentationFormat>Widescreen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Footlight MT Light</vt:lpstr>
      <vt:lpstr>Tema do Office</vt:lpstr>
      <vt:lpstr>Aquíferos</vt:lpstr>
      <vt:lpstr>O que é um aquífero?</vt:lpstr>
      <vt:lpstr>Tipos de aquíferos</vt:lpstr>
      <vt:lpstr>PowerPoint Presentation</vt:lpstr>
      <vt:lpstr>PowerPoint Presentation</vt:lpstr>
      <vt:lpstr>Extração de água dos aquíferos</vt:lpstr>
      <vt:lpstr>Como varia o nível de água nos aquíferos?</vt:lpstr>
      <vt:lpstr>Poluição das águas subterrâneas</vt:lpstr>
      <vt:lpstr>Fontes de poluição</vt:lpstr>
      <vt:lpstr>Fontes de poluição: urbana e doméstica</vt:lpstr>
      <vt:lpstr>Fontes de poluição: agrícola</vt:lpstr>
      <vt:lpstr>Fontes de poluição: agrícola</vt:lpstr>
      <vt:lpstr>Em Portugal</vt:lpstr>
      <vt:lpstr>Contaminação induzida por bombardeamento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up201106602</cp:lastModifiedBy>
  <cp:revision>28</cp:revision>
  <dcterms:created xsi:type="dcterms:W3CDTF">2016-08-07T20:08:56Z</dcterms:created>
  <dcterms:modified xsi:type="dcterms:W3CDTF">2016-08-31T09:13:28Z</dcterms:modified>
</cp:coreProperties>
</file>