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1" r:id="rId4"/>
    <p:sldId id="262" r:id="rId5"/>
    <p:sldId id="263" r:id="rId6"/>
    <p:sldId id="266" r:id="rId7"/>
    <p:sldId id="264" r:id="rId8"/>
    <p:sldId id="267" r:id="rId9"/>
    <p:sldId id="265" r:id="rId10"/>
    <p:sldId id="268" r:id="rId11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A7CB"/>
    <a:srgbClr val="ECFDC6"/>
    <a:srgbClr val="F3FED2"/>
    <a:srgbClr val="E9FFA8"/>
    <a:srgbClr val="FAFD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80E844-5B92-4243-80C5-48A78F5B2B3A}" type="datetimeFigureOut">
              <a:rPr lang="pt-PT" smtClean="0"/>
              <a:t>11/09/2016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E7F5D-C856-4C61-986E-5A7812E695B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76543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do subtítulo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11/09/2016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24805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11/09/2016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9593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11/09/2016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22408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11/09/2016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86247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11/09/2016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05194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11/09/2016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83861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11/09/2016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36613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11/09/2016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09049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11/09/2016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30872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11/09/2016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09403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11/09/2016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25535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5A684-7224-44AD-8A8E-A7AABA84475B}" type="datetimeFigureOut">
              <a:rPr lang="pt-PT" smtClean="0"/>
              <a:t>11/09/2016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1A958-1C4B-4855-8ABB-ECFBAF21EE7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52715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7d4GhLCHQ20" TargetMode="External"/><Relationship Id="rId5" Type="http://schemas.openxmlformats.org/officeDocument/2006/relationships/image" Target="../media/image14.jp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m 37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3" r="12223"/>
          <a:stretch/>
        </p:blipFill>
        <p:spPr>
          <a:xfrm>
            <a:off x="-1" y="675731"/>
            <a:ext cx="1891002" cy="2392957"/>
          </a:xfrm>
          <a:prstGeom prst="rect">
            <a:avLst/>
          </a:prstGeom>
        </p:spPr>
      </p:pic>
      <p:sp>
        <p:nvSpPr>
          <p:cNvPr id="20" name="Ondulado duplo 15"/>
          <p:cNvSpPr/>
          <p:nvPr/>
        </p:nvSpPr>
        <p:spPr>
          <a:xfrm>
            <a:off x="11125056" y="5694518"/>
            <a:ext cx="1066944" cy="1191293"/>
          </a:xfrm>
          <a:custGeom>
            <a:avLst/>
            <a:gdLst>
              <a:gd name="connsiteX0" fmla="*/ 0 w 3708352"/>
              <a:gd name="connsiteY0" fmla="*/ 139411 h 2230581"/>
              <a:gd name="connsiteX1" fmla="*/ 1854176 w 3708352"/>
              <a:gd name="connsiteY1" fmla="*/ 139411 h 2230581"/>
              <a:gd name="connsiteX2" fmla="*/ 3708352 w 3708352"/>
              <a:gd name="connsiteY2" fmla="*/ 139411 h 2230581"/>
              <a:gd name="connsiteX3" fmla="*/ 3708352 w 3708352"/>
              <a:gd name="connsiteY3" fmla="*/ 2091170 h 2230581"/>
              <a:gd name="connsiteX4" fmla="*/ 1854176 w 3708352"/>
              <a:gd name="connsiteY4" fmla="*/ 2091170 h 2230581"/>
              <a:gd name="connsiteX5" fmla="*/ 0 w 3708352"/>
              <a:gd name="connsiteY5" fmla="*/ 2091170 h 2230581"/>
              <a:gd name="connsiteX6" fmla="*/ 0 w 3708352"/>
              <a:gd name="connsiteY6" fmla="*/ 139411 h 2230581"/>
              <a:gd name="connsiteX0" fmla="*/ 0 w 3708352"/>
              <a:gd name="connsiteY0" fmla="*/ 134149 h 2329877"/>
              <a:gd name="connsiteX1" fmla="*/ 1854176 w 3708352"/>
              <a:gd name="connsiteY1" fmla="*/ 134149 h 2329877"/>
              <a:gd name="connsiteX2" fmla="*/ 3708352 w 3708352"/>
              <a:gd name="connsiteY2" fmla="*/ 134149 h 2329877"/>
              <a:gd name="connsiteX3" fmla="*/ 3708352 w 3708352"/>
              <a:gd name="connsiteY3" fmla="*/ 2085908 h 2329877"/>
              <a:gd name="connsiteX4" fmla="*/ 0 w 3708352"/>
              <a:gd name="connsiteY4" fmla="*/ 2085908 h 2329877"/>
              <a:gd name="connsiteX5" fmla="*/ 0 w 3708352"/>
              <a:gd name="connsiteY5" fmla="*/ 134149 h 2329877"/>
              <a:gd name="connsiteX0" fmla="*/ 0 w 3708352"/>
              <a:gd name="connsiteY0" fmla="*/ 134149 h 2231969"/>
              <a:gd name="connsiteX1" fmla="*/ 1854176 w 3708352"/>
              <a:gd name="connsiteY1" fmla="*/ 134149 h 2231969"/>
              <a:gd name="connsiteX2" fmla="*/ 3708352 w 3708352"/>
              <a:gd name="connsiteY2" fmla="*/ 134149 h 2231969"/>
              <a:gd name="connsiteX3" fmla="*/ 3708352 w 3708352"/>
              <a:gd name="connsiteY3" fmla="*/ 2085908 h 2231969"/>
              <a:gd name="connsiteX4" fmla="*/ 0 w 3708352"/>
              <a:gd name="connsiteY4" fmla="*/ 2085908 h 2231969"/>
              <a:gd name="connsiteX5" fmla="*/ 0 w 3708352"/>
              <a:gd name="connsiteY5" fmla="*/ 134149 h 2231969"/>
              <a:gd name="connsiteX0" fmla="*/ 0 w 3708352"/>
              <a:gd name="connsiteY0" fmla="*/ 134149 h 2090886"/>
              <a:gd name="connsiteX1" fmla="*/ 1854176 w 3708352"/>
              <a:gd name="connsiteY1" fmla="*/ 134149 h 2090886"/>
              <a:gd name="connsiteX2" fmla="*/ 3708352 w 3708352"/>
              <a:gd name="connsiteY2" fmla="*/ 134149 h 2090886"/>
              <a:gd name="connsiteX3" fmla="*/ 3708352 w 3708352"/>
              <a:gd name="connsiteY3" fmla="*/ 2085908 h 2090886"/>
              <a:gd name="connsiteX4" fmla="*/ 0 w 3708352"/>
              <a:gd name="connsiteY4" fmla="*/ 2085908 h 2090886"/>
              <a:gd name="connsiteX5" fmla="*/ 0 w 3708352"/>
              <a:gd name="connsiteY5" fmla="*/ 134149 h 2090886"/>
              <a:gd name="connsiteX0" fmla="*/ 0 w 3708352"/>
              <a:gd name="connsiteY0" fmla="*/ 134149 h 2085966"/>
              <a:gd name="connsiteX1" fmla="*/ 1854176 w 3708352"/>
              <a:gd name="connsiteY1" fmla="*/ 134149 h 2085966"/>
              <a:gd name="connsiteX2" fmla="*/ 3708352 w 3708352"/>
              <a:gd name="connsiteY2" fmla="*/ 134149 h 2085966"/>
              <a:gd name="connsiteX3" fmla="*/ 3708352 w 3708352"/>
              <a:gd name="connsiteY3" fmla="*/ 2085908 h 2085966"/>
              <a:gd name="connsiteX4" fmla="*/ 0 w 3708352"/>
              <a:gd name="connsiteY4" fmla="*/ 1526319 h 2085966"/>
              <a:gd name="connsiteX5" fmla="*/ 0 w 3708352"/>
              <a:gd name="connsiteY5" fmla="*/ 134149 h 2085966"/>
              <a:gd name="connsiteX0" fmla="*/ 0 w 3722206"/>
              <a:gd name="connsiteY0" fmla="*/ 134149 h 1526319"/>
              <a:gd name="connsiteX1" fmla="*/ 1854176 w 3722206"/>
              <a:gd name="connsiteY1" fmla="*/ 134149 h 1526319"/>
              <a:gd name="connsiteX2" fmla="*/ 3708352 w 3722206"/>
              <a:gd name="connsiteY2" fmla="*/ 134149 h 1526319"/>
              <a:gd name="connsiteX3" fmla="*/ 3722206 w 3722206"/>
              <a:gd name="connsiteY3" fmla="*/ 1484349 h 1526319"/>
              <a:gd name="connsiteX4" fmla="*/ 0 w 3722206"/>
              <a:gd name="connsiteY4" fmla="*/ 1526319 h 1526319"/>
              <a:gd name="connsiteX5" fmla="*/ 0 w 3722206"/>
              <a:gd name="connsiteY5" fmla="*/ 134149 h 1526319"/>
              <a:gd name="connsiteX0" fmla="*/ 0 w 3708352"/>
              <a:gd name="connsiteY0" fmla="*/ 134149 h 1526319"/>
              <a:gd name="connsiteX1" fmla="*/ 1854176 w 3708352"/>
              <a:gd name="connsiteY1" fmla="*/ 134149 h 1526319"/>
              <a:gd name="connsiteX2" fmla="*/ 3708352 w 3708352"/>
              <a:gd name="connsiteY2" fmla="*/ 134149 h 1526319"/>
              <a:gd name="connsiteX3" fmla="*/ 3708351 w 3708352"/>
              <a:gd name="connsiteY3" fmla="*/ 1526319 h 1526319"/>
              <a:gd name="connsiteX4" fmla="*/ 0 w 3708352"/>
              <a:gd name="connsiteY4" fmla="*/ 1526319 h 1526319"/>
              <a:gd name="connsiteX5" fmla="*/ 0 w 3708352"/>
              <a:gd name="connsiteY5" fmla="*/ 134149 h 1526319"/>
              <a:gd name="connsiteX0" fmla="*/ 0 w 3708352"/>
              <a:gd name="connsiteY0" fmla="*/ 86235 h 1478405"/>
              <a:gd name="connsiteX1" fmla="*/ 1080799 w 3708352"/>
              <a:gd name="connsiteY1" fmla="*/ 142426 h 1478405"/>
              <a:gd name="connsiteX2" fmla="*/ 1854176 w 3708352"/>
              <a:gd name="connsiteY2" fmla="*/ 86235 h 1478405"/>
              <a:gd name="connsiteX3" fmla="*/ 3708352 w 3708352"/>
              <a:gd name="connsiteY3" fmla="*/ 86235 h 1478405"/>
              <a:gd name="connsiteX4" fmla="*/ 3708351 w 3708352"/>
              <a:gd name="connsiteY4" fmla="*/ 1478405 h 1478405"/>
              <a:gd name="connsiteX5" fmla="*/ 0 w 3708352"/>
              <a:gd name="connsiteY5" fmla="*/ 1478405 h 1478405"/>
              <a:gd name="connsiteX6" fmla="*/ 0 w 3708352"/>
              <a:gd name="connsiteY6" fmla="*/ 86235 h 1478405"/>
              <a:gd name="connsiteX0" fmla="*/ 0 w 3708352"/>
              <a:gd name="connsiteY0" fmla="*/ 146502 h 1538672"/>
              <a:gd name="connsiteX1" fmla="*/ 1080799 w 3708352"/>
              <a:gd name="connsiteY1" fmla="*/ 202693 h 1538672"/>
              <a:gd name="connsiteX2" fmla="*/ 1854176 w 3708352"/>
              <a:gd name="connsiteY2" fmla="*/ 146502 h 1538672"/>
              <a:gd name="connsiteX3" fmla="*/ 3708352 w 3708352"/>
              <a:gd name="connsiteY3" fmla="*/ 146502 h 1538672"/>
              <a:gd name="connsiteX4" fmla="*/ 3708351 w 3708352"/>
              <a:gd name="connsiteY4" fmla="*/ 1538672 h 1538672"/>
              <a:gd name="connsiteX5" fmla="*/ 0 w 3708352"/>
              <a:gd name="connsiteY5" fmla="*/ 1538672 h 1538672"/>
              <a:gd name="connsiteX6" fmla="*/ 0 w 3708352"/>
              <a:gd name="connsiteY6" fmla="*/ 146502 h 1538672"/>
              <a:gd name="connsiteX0" fmla="*/ 0 w 3708352"/>
              <a:gd name="connsiteY0" fmla="*/ 146502 h 1538672"/>
              <a:gd name="connsiteX1" fmla="*/ 1080799 w 3708352"/>
              <a:gd name="connsiteY1" fmla="*/ 202693 h 1538672"/>
              <a:gd name="connsiteX2" fmla="*/ 3708352 w 3708352"/>
              <a:gd name="connsiteY2" fmla="*/ 146502 h 1538672"/>
              <a:gd name="connsiteX3" fmla="*/ 3708351 w 3708352"/>
              <a:gd name="connsiteY3" fmla="*/ 1538672 h 1538672"/>
              <a:gd name="connsiteX4" fmla="*/ 0 w 3708352"/>
              <a:gd name="connsiteY4" fmla="*/ 1538672 h 1538672"/>
              <a:gd name="connsiteX5" fmla="*/ 0 w 3708352"/>
              <a:gd name="connsiteY5" fmla="*/ 146502 h 1538672"/>
              <a:gd name="connsiteX0" fmla="*/ 0 w 3718847"/>
              <a:gd name="connsiteY0" fmla="*/ 146502 h 1538672"/>
              <a:gd name="connsiteX1" fmla="*/ 1080799 w 3718847"/>
              <a:gd name="connsiteY1" fmla="*/ 202693 h 1538672"/>
              <a:gd name="connsiteX2" fmla="*/ 3708351 w 3718847"/>
              <a:gd name="connsiteY2" fmla="*/ 1538672 h 1538672"/>
              <a:gd name="connsiteX3" fmla="*/ 0 w 3718847"/>
              <a:gd name="connsiteY3" fmla="*/ 1538672 h 1538672"/>
              <a:gd name="connsiteX4" fmla="*/ 0 w 3718847"/>
              <a:gd name="connsiteY4" fmla="*/ 146502 h 1538672"/>
              <a:gd name="connsiteX0" fmla="*/ 0 w 1407782"/>
              <a:gd name="connsiteY0" fmla="*/ 146502 h 1538672"/>
              <a:gd name="connsiteX1" fmla="*/ 1080799 w 1407782"/>
              <a:gd name="connsiteY1" fmla="*/ 202693 h 1538672"/>
              <a:gd name="connsiteX2" fmla="*/ 1103697 w 1407782"/>
              <a:gd name="connsiteY2" fmla="*/ 1538672 h 1538672"/>
              <a:gd name="connsiteX3" fmla="*/ 0 w 1407782"/>
              <a:gd name="connsiteY3" fmla="*/ 1538672 h 1538672"/>
              <a:gd name="connsiteX4" fmla="*/ 0 w 1407782"/>
              <a:gd name="connsiteY4" fmla="*/ 146502 h 1538672"/>
              <a:gd name="connsiteX0" fmla="*/ 0 w 1364784"/>
              <a:gd name="connsiteY0" fmla="*/ 146502 h 1538672"/>
              <a:gd name="connsiteX1" fmla="*/ 1080799 w 1364784"/>
              <a:gd name="connsiteY1" fmla="*/ 202693 h 1538672"/>
              <a:gd name="connsiteX2" fmla="*/ 1103697 w 1364784"/>
              <a:gd name="connsiteY2" fmla="*/ 1538672 h 1538672"/>
              <a:gd name="connsiteX3" fmla="*/ 0 w 1364784"/>
              <a:gd name="connsiteY3" fmla="*/ 1538672 h 1538672"/>
              <a:gd name="connsiteX4" fmla="*/ 0 w 1364784"/>
              <a:gd name="connsiteY4" fmla="*/ 146502 h 1538672"/>
              <a:gd name="connsiteX0" fmla="*/ 0 w 1109143"/>
              <a:gd name="connsiteY0" fmla="*/ 146502 h 1538672"/>
              <a:gd name="connsiteX1" fmla="*/ 1080799 w 1109143"/>
              <a:gd name="connsiteY1" fmla="*/ 202693 h 1538672"/>
              <a:gd name="connsiteX2" fmla="*/ 1103697 w 1109143"/>
              <a:gd name="connsiteY2" fmla="*/ 1538672 h 1538672"/>
              <a:gd name="connsiteX3" fmla="*/ 0 w 1109143"/>
              <a:gd name="connsiteY3" fmla="*/ 1538672 h 1538672"/>
              <a:gd name="connsiteX4" fmla="*/ 0 w 1109143"/>
              <a:gd name="connsiteY4" fmla="*/ 146502 h 1538672"/>
              <a:gd name="connsiteX0" fmla="*/ 0 w 1092751"/>
              <a:gd name="connsiteY0" fmla="*/ 146502 h 1538672"/>
              <a:gd name="connsiteX1" fmla="*/ 1080799 w 1092751"/>
              <a:gd name="connsiteY1" fmla="*/ 202693 h 1538672"/>
              <a:gd name="connsiteX2" fmla="*/ 1075988 w 1092751"/>
              <a:gd name="connsiteY2" fmla="*/ 1538672 h 1538672"/>
              <a:gd name="connsiteX3" fmla="*/ 0 w 1092751"/>
              <a:gd name="connsiteY3" fmla="*/ 1538672 h 1538672"/>
              <a:gd name="connsiteX4" fmla="*/ 0 w 1092751"/>
              <a:gd name="connsiteY4" fmla="*/ 146502 h 1538672"/>
              <a:gd name="connsiteX0" fmla="*/ 0 w 1082211"/>
              <a:gd name="connsiteY0" fmla="*/ 146502 h 1538672"/>
              <a:gd name="connsiteX1" fmla="*/ 1080799 w 1082211"/>
              <a:gd name="connsiteY1" fmla="*/ 202693 h 1538672"/>
              <a:gd name="connsiteX2" fmla="*/ 1075988 w 1082211"/>
              <a:gd name="connsiteY2" fmla="*/ 1538672 h 1538672"/>
              <a:gd name="connsiteX3" fmla="*/ 0 w 1082211"/>
              <a:gd name="connsiteY3" fmla="*/ 1538672 h 1538672"/>
              <a:gd name="connsiteX4" fmla="*/ 0 w 1082211"/>
              <a:gd name="connsiteY4" fmla="*/ 146502 h 1538672"/>
              <a:gd name="connsiteX0" fmla="*/ 0 w 1080799"/>
              <a:gd name="connsiteY0" fmla="*/ 146502 h 1538672"/>
              <a:gd name="connsiteX1" fmla="*/ 1080799 w 1080799"/>
              <a:gd name="connsiteY1" fmla="*/ 202693 h 1538672"/>
              <a:gd name="connsiteX2" fmla="*/ 1075988 w 1080799"/>
              <a:gd name="connsiteY2" fmla="*/ 1538672 h 1538672"/>
              <a:gd name="connsiteX3" fmla="*/ 0 w 1080799"/>
              <a:gd name="connsiteY3" fmla="*/ 1538672 h 1538672"/>
              <a:gd name="connsiteX4" fmla="*/ 0 w 1080799"/>
              <a:gd name="connsiteY4" fmla="*/ 146502 h 1538672"/>
              <a:gd name="connsiteX0" fmla="*/ 0 w 1080799"/>
              <a:gd name="connsiteY0" fmla="*/ 146502 h 1538672"/>
              <a:gd name="connsiteX1" fmla="*/ 1080799 w 1080799"/>
              <a:gd name="connsiteY1" fmla="*/ 202693 h 1538672"/>
              <a:gd name="connsiteX2" fmla="*/ 1075988 w 1080799"/>
              <a:gd name="connsiteY2" fmla="*/ 1538672 h 1538672"/>
              <a:gd name="connsiteX3" fmla="*/ 0 w 1080799"/>
              <a:gd name="connsiteY3" fmla="*/ 1538672 h 1538672"/>
              <a:gd name="connsiteX4" fmla="*/ 0 w 1080799"/>
              <a:gd name="connsiteY4" fmla="*/ 146502 h 1538672"/>
              <a:gd name="connsiteX0" fmla="*/ 0 w 1080799"/>
              <a:gd name="connsiteY0" fmla="*/ 146502 h 1538672"/>
              <a:gd name="connsiteX1" fmla="*/ 1080799 w 1080799"/>
              <a:gd name="connsiteY1" fmla="*/ 202693 h 1538672"/>
              <a:gd name="connsiteX2" fmla="*/ 1075988 w 1080799"/>
              <a:gd name="connsiteY2" fmla="*/ 1538672 h 1538672"/>
              <a:gd name="connsiteX3" fmla="*/ 0 w 1080799"/>
              <a:gd name="connsiteY3" fmla="*/ 1188929 h 1538672"/>
              <a:gd name="connsiteX4" fmla="*/ 0 w 1080799"/>
              <a:gd name="connsiteY4" fmla="*/ 146502 h 1538672"/>
              <a:gd name="connsiteX0" fmla="*/ 0 w 1080799"/>
              <a:gd name="connsiteY0" fmla="*/ 146502 h 1202918"/>
              <a:gd name="connsiteX1" fmla="*/ 1080799 w 1080799"/>
              <a:gd name="connsiteY1" fmla="*/ 202693 h 1202918"/>
              <a:gd name="connsiteX2" fmla="*/ 1075988 w 1080799"/>
              <a:gd name="connsiteY2" fmla="*/ 1202918 h 1202918"/>
              <a:gd name="connsiteX3" fmla="*/ 0 w 1080799"/>
              <a:gd name="connsiteY3" fmla="*/ 1188929 h 1202918"/>
              <a:gd name="connsiteX4" fmla="*/ 0 w 1080799"/>
              <a:gd name="connsiteY4" fmla="*/ 146502 h 1202918"/>
              <a:gd name="connsiteX0" fmla="*/ 0 w 1075988"/>
              <a:gd name="connsiteY0" fmla="*/ 146502 h 1202918"/>
              <a:gd name="connsiteX1" fmla="*/ 1053090 w 1075988"/>
              <a:gd name="connsiteY1" fmla="*/ 202693 h 1202918"/>
              <a:gd name="connsiteX2" fmla="*/ 1075988 w 1075988"/>
              <a:gd name="connsiteY2" fmla="*/ 1202918 h 1202918"/>
              <a:gd name="connsiteX3" fmla="*/ 0 w 1075988"/>
              <a:gd name="connsiteY3" fmla="*/ 1188929 h 1202918"/>
              <a:gd name="connsiteX4" fmla="*/ 0 w 1075988"/>
              <a:gd name="connsiteY4" fmla="*/ 146502 h 1202918"/>
              <a:gd name="connsiteX0" fmla="*/ 0 w 1053090"/>
              <a:gd name="connsiteY0" fmla="*/ 146502 h 1202918"/>
              <a:gd name="connsiteX1" fmla="*/ 1053090 w 1053090"/>
              <a:gd name="connsiteY1" fmla="*/ 202693 h 1202918"/>
              <a:gd name="connsiteX2" fmla="*/ 1048278 w 1053090"/>
              <a:gd name="connsiteY2" fmla="*/ 1202918 h 1202918"/>
              <a:gd name="connsiteX3" fmla="*/ 0 w 1053090"/>
              <a:gd name="connsiteY3" fmla="*/ 1188929 h 1202918"/>
              <a:gd name="connsiteX4" fmla="*/ 0 w 1053090"/>
              <a:gd name="connsiteY4" fmla="*/ 146502 h 120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3090" h="1202918">
                <a:moveTo>
                  <a:pt x="0" y="146502"/>
                </a:moveTo>
                <a:cubicBezTo>
                  <a:pt x="249406" y="-76161"/>
                  <a:pt x="550097" y="-35133"/>
                  <a:pt x="1053090" y="202693"/>
                </a:cubicBezTo>
                <a:cubicBezTo>
                  <a:pt x="1047693" y="1008300"/>
                  <a:pt x="1048301" y="392685"/>
                  <a:pt x="1048278" y="1202918"/>
                </a:cubicBezTo>
                <a:lnTo>
                  <a:pt x="0" y="1188929"/>
                </a:lnTo>
                <a:lnTo>
                  <a:pt x="0" y="146502"/>
                </a:lnTo>
                <a:close/>
              </a:path>
            </a:pathLst>
          </a:custGeom>
          <a:solidFill>
            <a:srgbClr val="BFCEE9"/>
          </a:solidFill>
          <a:ln>
            <a:solidFill>
              <a:srgbClr val="BDCF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2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001" y="421998"/>
            <a:ext cx="939848" cy="98885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Ondulado duplo 15"/>
          <p:cNvSpPr/>
          <p:nvPr/>
        </p:nvSpPr>
        <p:spPr>
          <a:xfrm>
            <a:off x="7416704" y="5712596"/>
            <a:ext cx="3708352" cy="1165204"/>
          </a:xfrm>
          <a:custGeom>
            <a:avLst/>
            <a:gdLst>
              <a:gd name="connsiteX0" fmla="*/ 0 w 3708352"/>
              <a:gd name="connsiteY0" fmla="*/ 139411 h 2230581"/>
              <a:gd name="connsiteX1" fmla="*/ 1854176 w 3708352"/>
              <a:gd name="connsiteY1" fmla="*/ 139411 h 2230581"/>
              <a:gd name="connsiteX2" fmla="*/ 3708352 w 3708352"/>
              <a:gd name="connsiteY2" fmla="*/ 139411 h 2230581"/>
              <a:gd name="connsiteX3" fmla="*/ 3708352 w 3708352"/>
              <a:gd name="connsiteY3" fmla="*/ 2091170 h 2230581"/>
              <a:gd name="connsiteX4" fmla="*/ 1854176 w 3708352"/>
              <a:gd name="connsiteY4" fmla="*/ 2091170 h 2230581"/>
              <a:gd name="connsiteX5" fmla="*/ 0 w 3708352"/>
              <a:gd name="connsiteY5" fmla="*/ 2091170 h 2230581"/>
              <a:gd name="connsiteX6" fmla="*/ 0 w 3708352"/>
              <a:gd name="connsiteY6" fmla="*/ 139411 h 2230581"/>
              <a:gd name="connsiteX0" fmla="*/ 0 w 3708352"/>
              <a:gd name="connsiteY0" fmla="*/ 134149 h 2329877"/>
              <a:gd name="connsiteX1" fmla="*/ 1854176 w 3708352"/>
              <a:gd name="connsiteY1" fmla="*/ 134149 h 2329877"/>
              <a:gd name="connsiteX2" fmla="*/ 3708352 w 3708352"/>
              <a:gd name="connsiteY2" fmla="*/ 134149 h 2329877"/>
              <a:gd name="connsiteX3" fmla="*/ 3708352 w 3708352"/>
              <a:gd name="connsiteY3" fmla="*/ 2085908 h 2329877"/>
              <a:gd name="connsiteX4" fmla="*/ 0 w 3708352"/>
              <a:gd name="connsiteY4" fmla="*/ 2085908 h 2329877"/>
              <a:gd name="connsiteX5" fmla="*/ 0 w 3708352"/>
              <a:gd name="connsiteY5" fmla="*/ 134149 h 2329877"/>
              <a:gd name="connsiteX0" fmla="*/ 0 w 3708352"/>
              <a:gd name="connsiteY0" fmla="*/ 134149 h 2231969"/>
              <a:gd name="connsiteX1" fmla="*/ 1854176 w 3708352"/>
              <a:gd name="connsiteY1" fmla="*/ 134149 h 2231969"/>
              <a:gd name="connsiteX2" fmla="*/ 3708352 w 3708352"/>
              <a:gd name="connsiteY2" fmla="*/ 134149 h 2231969"/>
              <a:gd name="connsiteX3" fmla="*/ 3708352 w 3708352"/>
              <a:gd name="connsiteY3" fmla="*/ 2085908 h 2231969"/>
              <a:gd name="connsiteX4" fmla="*/ 0 w 3708352"/>
              <a:gd name="connsiteY4" fmla="*/ 2085908 h 2231969"/>
              <a:gd name="connsiteX5" fmla="*/ 0 w 3708352"/>
              <a:gd name="connsiteY5" fmla="*/ 134149 h 2231969"/>
              <a:gd name="connsiteX0" fmla="*/ 0 w 3708352"/>
              <a:gd name="connsiteY0" fmla="*/ 134149 h 2090886"/>
              <a:gd name="connsiteX1" fmla="*/ 1854176 w 3708352"/>
              <a:gd name="connsiteY1" fmla="*/ 134149 h 2090886"/>
              <a:gd name="connsiteX2" fmla="*/ 3708352 w 3708352"/>
              <a:gd name="connsiteY2" fmla="*/ 134149 h 2090886"/>
              <a:gd name="connsiteX3" fmla="*/ 3708352 w 3708352"/>
              <a:gd name="connsiteY3" fmla="*/ 2085908 h 2090886"/>
              <a:gd name="connsiteX4" fmla="*/ 0 w 3708352"/>
              <a:gd name="connsiteY4" fmla="*/ 2085908 h 2090886"/>
              <a:gd name="connsiteX5" fmla="*/ 0 w 3708352"/>
              <a:gd name="connsiteY5" fmla="*/ 134149 h 2090886"/>
              <a:gd name="connsiteX0" fmla="*/ 0 w 3708352"/>
              <a:gd name="connsiteY0" fmla="*/ 134149 h 2085966"/>
              <a:gd name="connsiteX1" fmla="*/ 1854176 w 3708352"/>
              <a:gd name="connsiteY1" fmla="*/ 134149 h 2085966"/>
              <a:gd name="connsiteX2" fmla="*/ 3708352 w 3708352"/>
              <a:gd name="connsiteY2" fmla="*/ 134149 h 2085966"/>
              <a:gd name="connsiteX3" fmla="*/ 3708352 w 3708352"/>
              <a:gd name="connsiteY3" fmla="*/ 2085908 h 2085966"/>
              <a:gd name="connsiteX4" fmla="*/ 0 w 3708352"/>
              <a:gd name="connsiteY4" fmla="*/ 1526319 h 2085966"/>
              <a:gd name="connsiteX5" fmla="*/ 0 w 3708352"/>
              <a:gd name="connsiteY5" fmla="*/ 134149 h 2085966"/>
              <a:gd name="connsiteX0" fmla="*/ 0 w 3722206"/>
              <a:gd name="connsiteY0" fmla="*/ 134149 h 1526319"/>
              <a:gd name="connsiteX1" fmla="*/ 1854176 w 3722206"/>
              <a:gd name="connsiteY1" fmla="*/ 134149 h 1526319"/>
              <a:gd name="connsiteX2" fmla="*/ 3708352 w 3722206"/>
              <a:gd name="connsiteY2" fmla="*/ 134149 h 1526319"/>
              <a:gd name="connsiteX3" fmla="*/ 3722206 w 3722206"/>
              <a:gd name="connsiteY3" fmla="*/ 1484349 h 1526319"/>
              <a:gd name="connsiteX4" fmla="*/ 0 w 3722206"/>
              <a:gd name="connsiteY4" fmla="*/ 1526319 h 1526319"/>
              <a:gd name="connsiteX5" fmla="*/ 0 w 3722206"/>
              <a:gd name="connsiteY5" fmla="*/ 134149 h 1526319"/>
              <a:gd name="connsiteX0" fmla="*/ 0 w 3708352"/>
              <a:gd name="connsiteY0" fmla="*/ 134149 h 1526319"/>
              <a:gd name="connsiteX1" fmla="*/ 1854176 w 3708352"/>
              <a:gd name="connsiteY1" fmla="*/ 134149 h 1526319"/>
              <a:gd name="connsiteX2" fmla="*/ 3708352 w 3708352"/>
              <a:gd name="connsiteY2" fmla="*/ 134149 h 1526319"/>
              <a:gd name="connsiteX3" fmla="*/ 3708351 w 3708352"/>
              <a:gd name="connsiteY3" fmla="*/ 1526319 h 1526319"/>
              <a:gd name="connsiteX4" fmla="*/ 0 w 3708352"/>
              <a:gd name="connsiteY4" fmla="*/ 1526319 h 1526319"/>
              <a:gd name="connsiteX5" fmla="*/ 0 w 3708352"/>
              <a:gd name="connsiteY5" fmla="*/ 134149 h 1526319"/>
              <a:gd name="connsiteX0" fmla="*/ 0 w 3708352"/>
              <a:gd name="connsiteY0" fmla="*/ 134149 h 1526319"/>
              <a:gd name="connsiteX1" fmla="*/ 1854176 w 3708352"/>
              <a:gd name="connsiteY1" fmla="*/ 134149 h 1526319"/>
              <a:gd name="connsiteX2" fmla="*/ 3708352 w 3708352"/>
              <a:gd name="connsiteY2" fmla="*/ 134149 h 1526319"/>
              <a:gd name="connsiteX3" fmla="*/ 3708351 w 3708352"/>
              <a:gd name="connsiteY3" fmla="*/ 1526319 h 1526319"/>
              <a:gd name="connsiteX4" fmla="*/ 0 w 3708352"/>
              <a:gd name="connsiteY4" fmla="*/ 1176575 h 1526319"/>
              <a:gd name="connsiteX5" fmla="*/ 0 w 3708352"/>
              <a:gd name="connsiteY5" fmla="*/ 134149 h 1526319"/>
              <a:gd name="connsiteX0" fmla="*/ 0 w 3708352"/>
              <a:gd name="connsiteY0" fmla="*/ 134149 h 1176575"/>
              <a:gd name="connsiteX1" fmla="*/ 1854176 w 3708352"/>
              <a:gd name="connsiteY1" fmla="*/ 134149 h 1176575"/>
              <a:gd name="connsiteX2" fmla="*/ 3708352 w 3708352"/>
              <a:gd name="connsiteY2" fmla="*/ 134149 h 1176575"/>
              <a:gd name="connsiteX3" fmla="*/ 3708351 w 3708352"/>
              <a:gd name="connsiteY3" fmla="*/ 1176575 h 1176575"/>
              <a:gd name="connsiteX4" fmla="*/ 0 w 3708352"/>
              <a:gd name="connsiteY4" fmla="*/ 1176575 h 1176575"/>
              <a:gd name="connsiteX5" fmla="*/ 0 w 3708352"/>
              <a:gd name="connsiteY5" fmla="*/ 134149 h 117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08352" h="1176575">
                <a:moveTo>
                  <a:pt x="0" y="134149"/>
                </a:moveTo>
                <a:cubicBezTo>
                  <a:pt x="618059" y="-330555"/>
                  <a:pt x="1236117" y="598854"/>
                  <a:pt x="1854176" y="134149"/>
                </a:cubicBezTo>
                <a:cubicBezTo>
                  <a:pt x="2472235" y="-330555"/>
                  <a:pt x="3090293" y="598854"/>
                  <a:pt x="3708352" y="134149"/>
                </a:cubicBezTo>
                <a:cubicBezTo>
                  <a:pt x="3708352" y="598206"/>
                  <a:pt x="3708351" y="712518"/>
                  <a:pt x="3708351" y="1176575"/>
                </a:cubicBezTo>
                <a:lnTo>
                  <a:pt x="0" y="1176575"/>
                </a:lnTo>
                <a:lnTo>
                  <a:pt x="0" y="134149"/>
                </a:lnTo>
                <a:close/>
              </a:path>
            </a:pathLst>
          </a:custGeom>
          <a:solidFill>
            <a:srgbClr val="BFCEE9"/>
          </a:solidFill>
          <a:ln>
            <a:solidFill>
              <a:srgbClr val="BDCF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Ondulado duplo 15"/>
          <p:cNvSpPr/>
          <p:nvPr/>
        </p:nvSpPr>
        <p:spPr>
          <a:xfrm>
            <a:off x="3708352" y="5704585"/>
            <a:ext cx="3708352" cy="1165204"/>
          </a:xfrm>
          <a:custGeom>
            <a:avLst/>
            <a:gdLst>
              <a:gd name="connsiteX0" fmla="*/ 0 w 3708352"/>
              <a:gd name="connsiteY0" fmla="*/ 139411 h 2230581"/>
              <a:gd name="connsiteX1" fmla="*/ 1854176 w 3708352"/>
              <a:gd name="connsiteY1" fmla="*/ 139411 h 2230581"/>
              <a:gd name="connsiteX2" fmla="*/ 3708352 w 3708352"/>
              <a:gd name="connsiteY2" fmla="*/ 139411 h 2230581"/>
              <a:gd name="connsiteX3" fmla="*/ 3708352 w 3708352"/>
              <a:gd name="connsiteY3" fmla="*/ 2091170 h 2230581"/>
              <a:gd name="connsiteX4" fmla="*/ 1854176 w 3708352"/>
              <a:gd name="connsiteY4" fmla="*/ 2091170 h 2230581"/>
              <a:gd name="connsiteX5" fmla="*/ 0 w 3708352"/>
              <a:gd name="connsiteY5" fmla="*/ 2091170 h 2230581"/>
              <a:gd name="connsiteX6" fmla="*/ 0 w 3708352"/>
              <a:gd name="connsiteY6" fmla="*/ 139411 h 2230581"/>
              <a:gd name="connsiteX0" fmla="*/ 0 w 3708352"/>
              <a:gd name="connsiteY0" fmla="*/ 134149 h 2329877"/>
              <a:gd name="connsiteX1" fmla="*/ 1854176 w 3708352"/>
              <a:gd name="connsiteY1" fmla="*/ 134149 h 2329877"/>
              <a:gd name="connsiteX2" fmla="*/ 3708352 w 3708352"/>
              <a:gd name="connsiteY2" fmla="*/ 134149 h 2329877"/>
              <a:gd name="connsiteX3" fmla="*/ 3708352 w 3708352"/>
              <a:gd name="connsiteY3" fmla="*/ 2085908 h 2329877"/>
              <a:gd name="connsiteX4" fmla="*/ 0 w 3708352"/>
              <a:gd name="connsiteY4" fmla="*/ 2085908 h 2329877"/>
              <a:gd name="connsiteX5" fmla="*/ 0 w 3708352"/>
              <a:gd name="connsiteY5" fmla="*/ 134149 h 2329877"/>
              <a:gd name="connsiteX0" fmla="*/ 0 w 3708352"/>
              <a:gd name="connsiteY0" fmla="*/ 134149 h 2231969"/>
              <a:gd name="connsiteX1" fmla="*/ 1854176 w 3708352"/>
              <a:gd name="connsiteY1" fmla="*/ 134149 h 2231969"/>
              <a:gd name="connsiteX2" fmla="*/ 3708352 w 3708352"/>
              <a:gd name="connsiteY2" fmla="*/ 134149 h 2231969"/>
              <a:gd name="connsiteX3" fmla="*/ 3708352 w 3708352"/>
              <a:gd name="connsiteY3" fmla="*/ 2085908 h 2231969"/>
              <a:gd name="connsiteX4" fmla="*/ 0 w 3708352"/>
              <a:gd name="connsiteY4" fmla="*/ 2085908 h 2231969"/>
              <a:gd name="connsiteX5" fmla="*/ 0 w 3708352"/>
              <a:gd name="connsiteY5" fmla="*/ 134149 h 2231969"/>
              <a:gd name="connsiteX0" fmla="*/ 0 w 3708352"/>
              <a:gd name="connsiteY0" fmla="*/ 134149 h 2090886"/>
              <a:gd name="connsiteX1" fmla="*/ 1854176 w 3708352"/>
              <a:gd name="connsiteY1" fmla="*/ 134149 h 2090886"/>
              <a:gd name="connsiteX2" fmla="*/ 3708352 w 3708352"/>
              <a:gd name="connsiteY2" fmla="*/ 134149 h 2090886"/>
              <a:gd name="connsiteX3" fmla="*/ 3708352 w 3708352"/>
              <a:gd name="connsiteY3" fmla="*/ 2085908 h 2090886"/>
              <a:gd name="connsiteX4" fmla="*/ 0 w 3708352"/>
              <a:gd name="connsiteY4" fmla="*/ 2085908 h 2090886"/>
              <a:gd name="connsiteX5" fmla="*/ 0 w 3708352"/>
              <a:gd name="connsiteY5" fmla="*/ 134149 h 2090886"/>
              <a:gd name="connsiteX0" fmla="*/ 0 w 3708352"/>
              <a:gd name="connsiteY0" fmla="*/ 134149 h 2085966"/>
              <a:gd name="connsiteX1" fmla="*/ 1854176 w 3708352"/>
              <a:gd name="connsiteY1" fmla="*/ 134149 h 2085966"/>
              <a:gd name="connsiteX2" fmla="*/ 3708352 w 3708352"/>
              <a:gd name="connsiteY2" fmla="*/ 134149 h 2085966"/>
              <a:gd name="connsiteX3" fmla="*/ 3708352 w 3708352"/>
              <a:gd name="connsiteY3" fmla="*/ 2085908 h 2085966"/>
              <a:gd name="connsiteX4" fmla="*/ 0 w 3708352"/>
              <a:gd name="connsiteY4" fmla="*/ 1526319 h 2085966"/>
              <a:gd name="connsiteX5" fmla="*/ 0 w 3708352"/>
              <a:gd name="connsiteY5" fmla="*/ 134149 h 2085966"/>
              <a:gd name="connsiteX0" fmla="*/ 0 w 3722206"/>
              <a:gd name="connsiteY0" fmla="*/ 134149 h 1526319"/>
              <a:gd name="connsiteX1" fmla="*/ 1854176 w 3722206"/>
              <a:gd name="connsiteY1" fmla="*/ 134149 h 1526319"/>
              <a:gd name="connsiteX2" fmla="*/ 3708352 w 3722206"/>
              <a:gd name="connsiteY2" fmla="*/ 134149 h 1526319"/>
              <a:gd name="connsiteX3" fmla="*/ 3722206 w 3722206"/>
              <a:gd name="connsiteY3" fmla="*/ 1484349 h 1526319"/>
              <a:gd name="connsiteX4" fmla="*/ 0 w 3722206"/>
              <a:gd name="connsiteY4" fmla="*/ 1526319 h 1526319"/>
              <a:gd name="connsiteX5" fmla="*/ 0 w 3722206"/>
              <a:gd name="connsiteY5" fmla="*/ 134149 h 1526319"/>
              <a:gd name="connsiteX0" fmla="*/ 0 w 3708352"/>
              <a:gd name="connsiteY0" fmla="*/ 134149 h 1526319"/>
              <a:gd name="connsiteX1" fmla="*/ 1854176 w 3708352"/>
              <a:gd name="connsiteY1" fmla="*/ 134149 h 1526319"/>
              <a:gd name="connsiteX2" fmla="*/ 3708352 w 3708352"/>
              <a:gd name="connsiteY2" fmla="*/ 134149 h 1526319"/>
              <a:gd name="connsiteX3" fmla="*/ 3708351 w 3708352"/>
              <a:gd name="connsiteY3" fmla="*/ 1526319 h 1526319"/>
              <a:gd name="connsiteX4" fmla="*/ 0 w 3708352"/>
              <a:gd name="connsiteY4" fmla="*/ 1526319 h 1526319"/>
              <a:gd name="connsiteX5" fmla="*/ 0 w 3708352"/>
              <a:gd name="connsiteY5" fmla="*/ 134149 h 1526319"/>
              <a:gd name="connsiteX0" fmla="*/ 0 w 3708352"/>
              <a:gd name="connsiteY0" fmla="*/ 134149 h 1526319"/>
              <a:gd name="connsiteX1" fmla="*/ 1854176 w 3708352"/>
              <a:gd name="connsiteY1" fmla="*/ 134149 h 1526319"/>
              <a:gd name="connsiteX2" fmla="*/ 3708352 w 3708352"/>
              <a:gd name="connsiteY2" fmla="*/ 134149 h 1526319"/>
              <a:gd name="connsiteX3" fmla="*/ 3708351 w 3708352"/>
              <a:gd name="connsiteY3" fmla="*/ 1526319 h 1526319"/>
              <a:gd name="connsiteX4" fmla="*/ 0 w 3708352"/>
              <a:gd name="connsiteY4" fmla="*/ 1176575 h 1526319"/>
              <a:gd name="connsiteX5" fmla="*/ 0 w 3708352"/>
              <a:gd name="connsiteY5" fmla="*/ 134149 h 1526319"/>
              <a:gd name="connsiteX0" fmla="*/ 0 w 3708352"/>
              <a:gd name="connsiteY0" fmla="*/ 134149 h 1176575"/>
              <a:gd name="connsiteX1" fmla="*/ 1854176 w 3708352"/>
              <a:gd name="connsiteY1" fmla="*/ 134149 h 1176575"/>
              <a:gd name="connsiteX2" fmla="*/ 3708352 w 3708352"/>
              <a:gd name="connsiteY2" fmla="*/ 134149 h 1176575"/>
              <a:gd name="connsiteX3" fmla="*/ 3708351 w 3708352"/>
              <a:gd name="connsiteY3" fmla="*/ 1176575 h 1176575"/>
              <a:gd name="connsiteX4" fmla="*/ 0 w 3708352"/>
              <a:gd name="connsiteY4" fmla="*/ 1176575 h 1176575"/>
              <a:gd name="connsiteX5" fmla="*/ 0 w 3708352"/>
              <a:gd name="connsiteY5" fmla="*/ 134149 h 117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08352" h="1176575">
                <a:moveTo>
                  <a:pt x="0" y="134149"/>
                </a:moveTo>
                <a:cubicBezTo>
                  <a:pt x="618059" y="-330555"/>
                  <a:pt x="1236117" y="598854"/>
                  <a:pt x="1854176" y="134149"/>
                </a:cubicBezTo>
                <a:cubicBezTo>
                  <a:pt x="2472235" y="-330555"/>
                  <a:pt x="3090293" y="598854"/>
                  <a:pt x="3708352" y="134149"/>
                </a:cubicBezTo>
                <a:cubicBezTo>
                  <a:pt x="3708352" y="598206"/>
                  <a:pt x="3708351" y="712518"/>
                  <a:pt x="3708351" y="1176575"/>
                </a:cubicBezTo>
                <a:lnTo>
                  <a:pt x="0" y="1176575"/>
                </a:lnTo>
                <a:lnTo>
                  <a:pt x="0" y="134149"/>
                </a:lnTo>
                <a:close/>
              </a:path>
            </a:pathLst>
          </a:custGeom>
          <a:solidFill>
            <a:srgbClr val="BFCEE9"/>
          </a:solidFill>
          <a:ln>
            <a:solidFill>
              <a:srgbClr val="BDCF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Retângulo 23"/>
          <p:cNvSpPr/>
          <p:nvPr/>
        </p:nvSpPr>
        <p:spPr>
          <a:xfrm>
            <a:off x="4308764" y="0"/>
            <a:ext cx="7883236" cy="6877800"/>
          </a:xfrm>
          <a:prstGeom prst="rect">
            <a:avLst/>
          </a:prstGeom>
          <a:solidFill>
            <a:srgbClr val="011C49"/>
          </a:solidFill>
          <a:ln>
            <a:solidFill>
              <a:srgbClr val="001C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Ondulado duplo 15"/>
          <p:cNvSpPr/>
          <p:nvPr/>
        </p:nvSpPr>
        <p:spPr>
          <a:xfrm>
            <a:off x="0" y="5704585"/>
            <a:ext cx="3708352" cy="1165204"/>
          </a:xfrm>
          <a:custGeom>
            <a:avLst/>
            <a:gdLst>
              <a:gd name="connsiteX0" fmla="*/ 0 w 3708352"/>
              <a:gd name="connsiteY0" fmla="*/ 139411 h 2230581"/>
              <a:gd name="connsiteX1" fmla="*/ 1854176 w 3708352"/>
              <a:gd name="connsiteY1" fmla="*/ 139411 h 2230581"/>
              <a:gd name="connsiteX2" fmla="*/ 3708352 w 3708352"/>
              <a:gd name="connsiteY2" fmla="*/ 139411 h 2230581"/>
              <a:gd name="connsiteX3" fmla="*/ 3708352 w 3708352"/>
              <a:gd name="connsiteY3" fmla="*/ 2091170 h 2230581"/>
              <a:gd name="connsiteX4" fmla="*/ 1854176 w 3708352"/>
              <a:gd name="connsiteY4" fmla="*/ 2091170 h 2230581"/>
              <a:gd name="connsiteX5" fmla="*/ 0 w 3708352"/>
              <a:gd name="connsiteY5" fmla="*/ 2091170 h 2230581"/>
              <a:gd name="connsiteX6" fmla="*/ 0 w 3708352"/>
              <a:gd name="connsiteY6" fmla="*/ 139411 h 2230581"/>
              <a:gd name="connsiteX0" fmla="*/ 0 w 3708352"/>
              <a:gd name="connsiteY0" fmla="*/ 134149 h 2329877"/>
              <a:gd name="connsiteX1" fmla="*/ 1854176 w 3708352"/>
              <a:gd name="connsiteY1" fmla="*/ 134149 h 2329877"/>
              <a:gd name="connsiteX2" fmla="*/ 3708352 w 3708352"/>
              <a:gd name="connsiteY2" fmla="*/ 134149 h 2329877"/>
              <a:gd name="connsiteX3" fmla="*/ 3708352 w 3708352"/>
              <a:gd name="connsiteY3" fmla="*/ 2085908 h 2329877"/>
              <a:gd name="connsiteX4" fmla="*/ 0 w 3708352"/>
              <a:gd name="connsiteY4" fmla="*/ 2085908 h 2329877"/>
              <a:gd name="connsiteX5" fmla="*/ 0 w 3708352"/>
              <a:gd name="connsiteY5" fmla="*/ 134149 h 2329877"/>
              <a:gd name="connsiteX0" fmla="*/ 0 w 3708352"/>
              <a:gd name="connsiteY0" fmla="*/ 134149 h 2231969"/>
              <a:gd name="connsiteX1" fmla="*/ 1854176 w 3708352"/>
              <a:gd name="connsiteY1" fmla="*/ 134149 h 2231969"/>
              <a:gd name="connsiteX2" fmla="*/ 3708352 w 3708352"/>
              <a:gd name="connsiteY2" fmla="*/ 134149 h 2231969"/>
              <a:gd name="connsiteX3" fmla="*/ 3708352 w 3708352"/>
              <a:gd name="connsiteY3" fmla="*/ 2085908 h 2231969"/>
              <a:gd name="connsiteX4" fmla="*/ 0 w 3708352"/>
              <a:gd name="connsiteY4" fmla="*/ 2085908 h 2231969"/>
              <a:gd name="connsiteX5" fmla="*/ 0 w 3708352"/>
              <a:gd name="connsiteY5" fmla="*/ 134149 h 2231969"/>
              <a:gd name="connsiteX0" fmla="*/ 0 w 3708352"/>
              <a:gd name="connsiteY0" fmla="*/ 134149 h 2090886"/>
              <a:gd name="connsiteX1" fmla="*/ 1854176 w 3708352"/>
              <a:gd name="connsiteY1" fmla="*/ 134149 h 2090886"/>
              <a:gd name="connsiteX2" fmla="*/ 3708352 w 3708352"/>
              <a:gd name="connsiteY2" fmla="*/ 134149 h 2090886"/>
              <a:gd name="connsiteX3" fmla="*/ 3708352 w 3708352"/>
              <a:gd name="connsiteY3" fmla="*/ 2085908 h 2090886"/>
              <a:gd name="connsiteX4" fmla="*/ 0 w 3708352"/>
              <a:gd name="connsiteY4" fmla="*/ 2085908 h 2090886"/>
              <a:gd name="connsiteX5" fmla="*/ 0 w 3708352"/>
              <a:gd name="connsiteY5" fmla="*/ 134149 h 2090886"/>
              <a:gd name="connsiteX0" fmla="*/ 0 w 3708352"/>
              <a:gd name="connsiteY0" fmla="*/ 134149 h 2085966"/>
              <a:gd name="connsiteX1" fmla="*/ 1854176 w 3708352"/>
              <a:gd name="connsiteY1" fmla="*/ 134149 h 2085966"/>
              <a:gd name="connsiteX2" fmla="*/ 3708352 w 3708352"/>
              <a:gd name="connsiteY2" fmla="*/ 134149 h 2085966"/>
              <a:gd name="connsiteX3" fmla="*/ 3708352 w 3708352"/>
              <a:gd name="connsiteY3" fmla="*/ 2085908 h 2085966"/>
              <a:gd name="connsiteX4" fmla="*/ 0 w 3708352"/>
              <a:gd name="connsiteY4" fmla="*/ 1526319 h 2085966"/>
              <a:gd name="connsiteX5" fmla="*/ 0 w 3708352"/>
              <a:gd name="connsiteY5" fmla="*/ 134149 h 2085966"/>
              <a:gd name="connsiteX0" fmla="*/ 0 w 3722206"/>
              <a:gd name="connsiteY0" fmla="*/ 134149 h 1526319"/>
              <a:gd name="connsiteX1" fmla="*/ 1854176 w 3722206"/>
              <a:gd name="connsiteY1" fmla="*/ 134149 h 1526319"/>
              <a:gd name="connsiteX2" fmla="*/ 3708352 w 3722206"/>
              <a:gd name="connsiteY2" fmla="*/ 134149 h 1526319"/>
              <a:gd name="connsiteX3" fmla="*/ 3722206 w 3722206"/>
              <a:gd name="connsiteY3" fmla="*/ 1484349 h 1526319"/>
              <a:gd name="connsiteX4" fmla="*/ 0 w 3722206"/>
              <a:gd name="connsiteY4" fmla="*/ 1526319 h 1526319"/>
              <a:gd name="connsiteX5" fmla="*/ 0 w 3722206"/>
              <a:gd name="connsiteY5" fmla="*/ 134149 h 1526319"/>
              <a:gd name="connsiteX0" fmla="*/ 0 w 3708352"/>
              <a:gd name="connsiteY0" fmla="*/ 134149 h 1526319"/>
              <a:gd name="connsiteX1" fmla="*/ 1854176 w 3708352"/>
              <a:gd name="connsiteY1" fmla="*/ 134149 h 1526319"/>
              <a:gd name="connsiteX2" fmla="*/ 3708352 w 3708352"/>
              <a:gd name="connsiteY2" fmla="*/ 134149 h 1526319"/>
              <a:gd name="connsiteX3" fmla="*/ 3708351 w 3708352"/>
              <a:gd name="connsiteY3" fmla="*/ 1526319 h 1526319"/>
              <a:gd name="connsiteX4" fmla="*/ 0 w 3708352"/>
              <a:gd name="connsiteY4" fmla="*/ 1526319 h 1526319"/>
              <a:gd name="connsiteX5" fmla="*/ 0 w 3708352"/>
              <a:gd name="connsiteY5" fmla="*/ 134149 h 1526319"/>
              <a:gd name="connsiteX0" fmla="*/ 0 w 3708352"/>
              <a:gd name="connsiteY0" fmla="*/ 134149 h 1526319"/>
              <a:gd name="connsiteX1" fmla="*/ 1854176 w 3708352"/>
              <a:gd name="connsiteY1" fmla="*/ 134149 h 1526319"/>
              <a:gd name="connsiteX2" fmla="*/ 3708352 w 3708352"/>
              <a:gd name="connsiteY2" fmla="*/ 134149 h 1526319"/>
              <a:gd name="connsiteX3" fmla="*/ 3708351 w 3708352"/>
              <a:gd name="connsiteY3" fmla="*/ 1526319 h 1526319"/>
              <a:gd name="connsiteX4" fmla="*/ 0 w 3708352"/>
              <a:gd name="connsiteY4" fmla="*/ 1176575 h 1526319"/>
              <a:gd name="connsiteX5" fmla="*/ 0 w 3708352"/>
              <a:gd name="connsiteY5" fmla="*/ 134149 h 1526319"/>
              <a:gd name="connsiteX0" fmla="*/ 0 w 3708352"/>
              <a:gd name="connsiteY0" fmla="*/ 134149 h 1176575"/>
              <a:gd name="connsiteX1" fmla="*/ 1854176 w 3708352"/>
              <a:gd name="connsiteY1" fmla="*/ 134149 h 1176575"/>
              <a:gd name="connsiteX2" fmla="*/ 3708352 w 3708352"/>
              <a:gd name="connsiteY2" fmla="*/ 134149 h 1176575"/>
              <a:gd name="connsiteX3" fmla="*/ 3708351 w 3708352"/>
              <a:gd name="connsiteY3" fmla="*/ 1176575 h 1176575"/>
              <a:gd name="connsiteX4" fmla="*/ 0 w 3708352"/>
              <a:gd name="connsiteY4" fmla="*/ 1176575 h 1176575"/>
              <a:gd name="connsiteX5" fmla="*/ 0 w 3708352"/>
              <a:gd name="connsiteY5" fmla="*/ 134149 h 117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08352" h="1176575">
                <a:moveTo>
                  <a:pt x="0" y="134149"/>
                </a:moveTo>
                <a:cubicBezTo>
                  <a:pt x="618059" y="-330555"/>
                  <a:pt x="1236117" y="598854"/>
                  <a:pt x="1854176" y="134149"/>
                </a:cubicBezTo>
                <a:cubicBezTo>
                  <a:pt x="2472235" y="-330555"/>
                  <a:pt x="3090293" y="598854"/>
                  <a:pt x="3708352" y="134149"/>
                </a:cubicBezTo>
                <a:cubicBezTo>
                  <a:pt x="3708352" y="598206"/>
                  <a:pt x="3708351" y="712518"/>
                  <a:pt x="3708351" y="1176575"/>
                </a:cubicBezTo>
                <a:lnTo>
                  <a:pt x="0" y="1176575"/>
                </a:lnTo>
                <a:lnTo>
                  <a:pt x="0" y="134149"/>
                </a:lnTo>
                <a:close/>
              </a:path>
            </a:pathLst>
          </a:custGeom>
          <a:solidFill>
            <a:srgbClr val="BFCEE9"/>
          </a:solidFill>
          <a:ln>
            <a:solidFill>
              <a:srgbClr val="BDCF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784340" y="1122363"/>
            <a:ext cx="5098472" cy="2387600"/>
          </a:xfrm>
        </p:spPr>
        <p:txBody>
          <a:bodyPr>
            <a:normAutofit fontScale="90000"/>
          </a:bodyPr>
          <a:lstStyle/>
          <a:p>
            <a:pPr algn="l"/>
            <a:r>
              <a:rPr lang="pt-PT" b="1" dirty="0">
                <a:solidFill>
                  <a:schemeClr val="bg1"/>
                </a:solidFill>
                <a:latin typeface="Footlight MT Light" panose="0204060206030A020304" pitchFamily="18" charset="0"/>
              </a:rPr>
              <a:t>A água, o ar, as rochas e o solo</a:t>
            </a:r>
            <a:r>
              <a:rPr lang="pt-PT" sz="6600" b="1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  <a:t/>
            </a:r>
            <a:br>
              <a:rPr lang="pt-PT" sz="6600" b="1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</a:br>
            <a:r>
              <a:rPr lang="pt-PT" sz="3100" b="1" dirty="0">
                <a:solidFill>
                  <a:schemeClr val="bg1"/>
                </a:solidFill>
                <a:latin typeface="Footlight MT Light" panose="0204060206030A020304" pitchFamily="18" charset="0"/>
              </a:rPr>
              <a:t>Experiências </a:t>
            </a:r>
            <a:r>
              <a:rPr lang="pt-PT" sz="3100" b="1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  <a:t>sobre </a:t>
            </a:r>
            <a:r>
              <a:rPr lang="pt-PT" sz="3100" b="1" dirty="0">
                <a:solidFill>
                  <a:schemeClr val="bg1"/>
                </a:solidFill>
                <a:latin typeface="Footlight MT Light" panose="0204060206030A020304" pitchFamily="18" charset="0"/>
              </a:rPr>
              <a:t>as propriedades da água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784340" y="3602038"/>
            <a:ext cx="5883660" cy="1655762"/>
          </a:xfrm>
        </p:spPr>
        <p:txBody>
          <a:bodyPr/>
          <a:lstStyle/>
          <a:p>
            <a:pPr algn="l"/>
            <a:r>
              <a:rPr lang="pt-PT" dirty="0">
                <a:solidFill>
                  <a:srgbClr val="BFCEE9"/>
                </a:solidFill>
              </a:rPr>
              <a:t>Ciências da Natureza 5º Ano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75" y="5113839"/>
            <a:ext cx="3316192" cy="1197514"/>
          </a:xfrm>
          <a:prstGeom prst="rect">
            <a:avLst/>
          </a:prstGeom>
        </p:spPr>
      </p:pic>
      <p:sp>
        <p:nvSpPr>
          <p:cNvPr id="23" name="CaixaDeTexto 22"/>
          <p:cNvSpPr txBox="1"/>
          <p:nvPr/>
        </p:nvSpPr>
        <p:spPr>
          <a:xfrm>
            <a:off x="1422207" y="675731"/>
            <a:ext cx="29326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PT" sz="3600" dirty="0"/>
          </a:p>
          <a:p>
            <a:pPr algn="ctr"/>
            <a:r>
              <a:rPr lang="pt-PT" sz="4400" b="1" dirty="0" smtClean="0"/>
              <a:t>A Água </a:t>
            </a:r>
            <a:r>
              <a:rPr lang="pt-PT" sz="4000" b="1" dirty="0"/>
              <a:t>na</a:t>
            </a:r>
            <a:r>
              <a:rPr lang="pt-PT" sz="4400" b="1" dirty="0"/>
              <a:t> Escola Portuguesa</a:t>
            </a:r>
          </a:p>
        </p:txBody>
      </p:sp>
      <p:sp>
        <p:nvSpPr>
          <p:cNvPr id="25" name="Oval 24"/>
          <p:cNvSpPr/>
          <p:nvPr/>
        </p:nvSpPr>
        <p:spPr>
          <a:xfrm>
            <a:off x="9836727" y="2447037"/>
            <a:ext cx="1662546" cy="1648691"/>
          </a:xfrm>
          <a:prstGeom prst="ellipse">
            <a:avLst/>
          </a:prstGeom>
          <a:solidFill>
            <a:srgbClr val="77A7CB"/>
          </a:solidFill>
          <a:ln>
            <a:solidFill>
              <a:srgbClr val="77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17" y="1458233"/>
            <a:ext cx="1263165" cy="1263165"/>
          </a:xfrm>
          <a:prstGeom prst="rect">
            <a:avLst/>
          </a:prstGeom>
        </p:spPr>
      </p:pic>
      <p:pic>
        <p:nvPicPr>
          <p:cNvPr id="39" name="Imagem 38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3" r="12223"/>
          <a:stretch/>
        </p:blipFill>
        <p:spPr>
          <a:xfrm>
            <a:off x="903753" y="328441"/>
            <a:ext cx="190218" cy="240710"/>
          </a:xfrm>
          <a:prstGeom prst="rect">
            <a:avLst/>
          </a:prstGeom>
        </p:spPr>
      </p:pic>
      <p:pic>
        <p:nvPicPr>
          <p:cNvPr id="40" name="Imagem 39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3" r="12223"/>
          <a:stretch/>
        </p:blipFill>
        <p:spPr>
          <a:xfrm>
            <a:off x="911708" y="13210"/>
            <a:ext cx="190218" cy="24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99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Experiências sobre as propriedades da água</a:t>
            </a:r>
            <a:endParaRPr lang="pt-PT" dirty="0">
              <a:solidFill>
                <a:srgbClr val="011D44"/>
              </a:solidFill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10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000140" y="1274466"/>
            <a:ext cx="3711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rgbClr val="77A7CB"/>
                </a:solidFill>
              </a:rPr>
              <a:t>Dissolução 2</a:t>
            </a:r>
            <a:endParaRPr lang="pt-PT" sz="2400" b="1" dirty="0">
              <a:solidFill>
                <a:srgbClr val="77A7CB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38311" y="1871147"/>
            <a:ext cx="6113115" cy="147732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pt-PT" b="1" dirty="0" smtClean="0"/>
              <a:t>Material: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Água quente, fria e à temperatura ambiente;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 Copos de vidro/plástico;</a:t>
            </a:r>
            <a:endParaRPr lang="pt-PT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M&amp;M</a:t>
            </a:r>
            <a:r>
              <a:rPr lang="pt-PT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endParaRPr lang="pt-PT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38311" y="3684011"/>
            <a:ext cx="111536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Procedimento:</a:t>
            </a:r>
          </a:p>
          <a:p>
            <a:pPr marL="342900" indent="-342900">
              <a:buFont typeface="+mj-lt"/>
              <a:buAutoNum type="arabicPeriod"/>
            </a:pP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Colocar água quente, água fria e água à temperatura ambiente em cada copo;</a:t>
            </a:r>
          </a:p>
          <a:p>
            <a:pPr marL="342900" indent="-342900">
              <a:buFont typeface="+mj-lt"/>
              <a:buAutoNum type="arabicPeriod"/>
            </a:pP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Colocar um M&amp;M em cada copo;</a:t>
            </a:r>
          </a:p>
          <a:p>
            <a:pPr marL="342900" indent="-342900">
              <a:buFont typeface="+mj-lt"/>
              <a:buAutoNum type="arabicPeriod"/>
            </a:pP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Observar e apontar os resultados.</a:t>
            </a:r>
          </a:p>
        </p:txBody>
      </p:sp>
      <p:pic>
        <p:nvPicPr>
          <p:cNvPr id="2050" name="Picture 2" descr="Image resul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030" y="1301329"/>
            <a:ext cx="3444079" cy="331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64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>
                <a:solidFill>
                  <a:srgbClr val="011D44"/>
                </a:solidFill>
              </a:rPr>
              <a:t>Quais são as propriedades da água?</a:t>
            </a:r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2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946" y="2055813"/>
            <a:ext cx="2467032" cy="1786195"/>
          </a:xfrm>
          <a:prstGeom prst="rect">
            <a:avLst/>
          </a:prstGeom>
        </p:spPr>
      </p:pic>
      <p:sp>
        <p:nvSpPr>
          <p:cNvPr id="14" name="Marcador de Posição de Conteúdo 2"/>
          <p:cNvSpPr txBox="1">
            <a:spLocks/>
          </p:cNvSpPr>
          <p:nvPr/>
        </p:nvSpPr>
        <p:spPr>
          <a:xfrm>
            <a:off x="1267295" y="4184477"/>
            <a:ext cx="2845719" cy="1111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PT" dirty="0" smtClean="0">
                <a:latin typeface="Berlin Sans FB Demi" panose="020E0802020502020306" pitchFamily="34" charset="0"/>
              </a:rPr>
              <a:t>Incolor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PT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Não tem cor</a:t>
            </a:r>
          </a:p>
        </p:txBody>
      </p:sp>
      <p:sp>
        <p:nvSpPr>
          <p:cNvPr id="16" name="Marcador de Posição de Conteúdo 2"/>
          <p:cNvSpPr txBox="1">
            <a:spLocks/>
          </p:cNvSpPr>
          <p:nvPr/>
        </p:nvSpPr>
        <p:spPr>
          <a:xfrm>
            <a:off x="4607803" y="4184476"/>
            <a:ext cx="2845719" cy="1111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PT" dirty="0" smtClean="0">
                <a:latin typeface="Berlin Sans FB Demi" panose="020E0802020502020306" pitchFamily="34" charset="0"/>
              </a:rPr>
              <a:t>Inodora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PT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Não tem cheiro</a:t>
            </a:r>
          </a:p>
        </p:txBody>
      </p:sp>
      <p:sp>
        <p:nvSpPr>
          <p:cNvPr id="17" name="Marcador de Posição de Conteúdo 2"/>
          <p:cNvSpPr txBox="1">
            <a:spLocks/>
          </p:cNvSpPr>
          <p:nvPr/>
        </p:nvSpPr>
        <p:spPr>
          <a:xfrm>
            <a:off x="7948312" y="4184476"/>
            <a:ext cx="2845719" cy="1111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PT" dirty="0" smtClean="0">
                <a:latin typeface="Berlin Sans FB Demi" panose="020E0802020502020306" pitchFamily="34" charset="0"/>
              </a:rPr>
              <a:t>Insípida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PT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Não tem sabor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7"/>
          <a:stretch/>
        </p:blipFill>
        <p:spPr>
          <a:xfrm>
            <a:off x="4945495" y="1652982"/>
            <a:ext cx="2170334" cy="23812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9" t="3449" r="14261"/>
          <a:stretch/>
        </p:blipFill>
        <p:spPr>
          <a:xfrm>
            <a:off x="8106946" y="1671960"/>
            <a:ext cx="2407024" cy="241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76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>
                <a:solidFill>
                  <a:srgbClr val="011D44"/>
                </a:solidFill>
              </a:rPr>
              <a:t>Quais são as propriedades da água?</a:t>
            </a:r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3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Marcador de Posição de Conteúdo 2"/>
          <p:cNvSpPr txBox="1">
            <a:spLocks/>
          </p:cNvSpPr>
          <p:nvPr/>
        </p:nvSpPr>
        <p:spPr>
          <a:xfrm>
            <a:off x="1316526" y="4100950"/>
            <a:ext cx="2708564" cy="162157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PT" dirty="0">
                <a:latin typeface="Berlin Sans FB Demi" panose="020E0802020502020306" pitchFamily="34" charset="0"/>
              </a:rPr>
              <a:t>Funde a </a:t>
            </a:r>
            <a:r>
              <a:rPr lang="pt-PT" dirty="0" smtClean="0">
                <a:latin typeface="Berlin Sans FB Demi" panose="020E0802020502020306" pitchFamily="34" charset="0"/>
              </a:rPr>
              <a:t>0°C   </a:t>
            </a:r>
            <a:r>
              <a:rPr lang="pt-PT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Quando </a:t>
            </a:r>
            <a:r>
              <a:rPr lang="pt-PT" dirty="0">
                <a:latin typeface="Calibri Light" panose="020F0302020204030204" pitchFamily="34" charset="0"/>
                <a:cs typeface="Calibri Light" panose="020F0302020204030204" pitchFamily="34" charset="0"/>
              </a:rPr>
              <a:t>passa do estado sólido para líquido</a:t>
            </a:r>
            <a:endParaRPr lang="pt-PT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Marcador de Posição de Conteúdo 2"/>
          <p:cNvSpPr txBox="1">
            <a:spLocks/>
          </p:cNvSpPr>
          <p:nvPr/>
        </p:nvSpPr>
        <p:spPr>
          <a:xfrm>
            <a:off x="4603182" y="4100949"/>
            <a:ext cx="2708564" cy="160051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PT" dirty="0" smtClean="0">
                <a:latin typeface="Berlin Sans FB Demi" panose="020E0802020502020306" pitchFamily="34" charset="0"/>
              </a:rPr>
              <a:t>Ferve a 100°C   </a:t>
            </a:r>
            <a:r>
              <a:rPr lang="pt-PT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Quando </a:t>
            </a:r>
            <a:r>
              <a:rPr lang="pt-PT" dirty="0">
                <a:latin typeface="Calibri Light" panose="020F0302020204030204" pitchFamily="34" charset="0"/>
                <a:cs typeface="Calibri Light" panose="020F0302020204030204" pitchFamily="34" charset="0"/>
              </a:rPr>
              <a:t>passa do estado </a:t>
            </a:r>
            <a:r>
              <a:rPr lang="pt-PT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líquido </a:t>
            </a:r>
            <a:r>
              <a:rPr lang="pt-PT" dirty="0">
                <a:latin typeface="Calibri Light" panose="020F0302020204030204" pitchFamily="34" charset="0"/>
                <a:cs typeface="Calibri Light" panose="020F0302020204030204" pitchFamily="34" charset="0"/>
              </a:rPr>
              <a:t>para </a:t>
            </a:r>
            <a:r>
              <a:rPr lang="pt-PT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gasoso</a:t>
            </a:r>
          </a:p>
        </p:txBody>
      </p:sp>
      <p:sp>
        <p:nvSpPr>
          <p:cNvPr id="17" name="Marcador de Posição de Conteúdo 2"/>
          <p:cNvSpPr txBox="1">
            <a:spLocks/>
          </p:cNvSpPr>
          <p:nvPr/>
        </p:nvSpPr>
        <p:spPr>
          <a:xfrm>
            <a:off x="8213975" y="3982167"/>
            <a:ext cx="3139825" cy="19210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PT" dirty="0">
                <a:latin typeface="Berlin Sans FB Demi" panose="020E0802020502020306" pitchFamily="34" charset="0"/>
              </a:rPr>
              <a:t>Bom </a:t>
            </a:r>
            <a:r>
              <a:rPr lang="pt-PT" dirty="0" smtClean="0">
                <a:latin typeface="Berlin Sans FB Demi" panose="020E0802020502020306" pitchFamily="34" charset="0"/>
              </a:rPr>
              <a:t>dissolvente </a:t>
            </a:r>
            <a:r>
              <a:rPr lang="pt-PT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Dissolve </a:t>
            </a:r>
            <a:r>
              <a:rPr lang="pt-PT" dirty="0">
                <a:latin typeface="Calibri Light" panose="020F0302020204030204" pitchFamily="34" charset="0"/>
                <a:cs typeface="Calibri Light" panose="020F0302020204030204" pitchFamily="34" charset="0"/>
              </a:rPr>
              <a:t>algumas substâncias (solutos) </a:t>
            </a:r>
            <a:r>
              <a:rPr lang="pt-PT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 forma soluções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20" r="6527"/>
          <a:stretch/>
        </p:blipFill>
        <p:spPr>
          <a:xfrm>
            <a:off x="4518266" y="1386058"/>
            <a:ext cx="2968345" cy="259610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2" t="7961" r="17674" b="4680"/>
          <a:stretch/>
        </p:blipFill>
        <p:spPr>
          <a:xfrm>
            <a:off x="2112890" y="1788011"/>
            <a:ext cx="1141298" cy="220388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083" y="1715270"/>
            <a:ext cx="3421300" cy="226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82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Experiências sobre as propriedades da água</a:t>
            </a:r>
            <a:endParaRPr lang="pt-PT" dirty="0">
              <a:solidFill>
                <a:srgbClr val="011D44"/>
              </a:solidFill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4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000140" y="1274466"/>
            <a:ext cx="3711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rgbClr val="77A7CB"/>
                </a:solidFill>
              </a:rPr>
              <a:t>Cor, cheiro e sabor</a:t>
            </a:r>
            <a:endParaRPr lang="pt-PT" sz="2400" b="1" dirty="0">
              <a:solidFill>
                <a:srgbClr val="77A7CB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8312" y="1871147"/>
            <a:ext cx="36732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Material: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 copos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 pacote de sumo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 pacote de leite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Água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Groselha ou sumo de limão</a:t>
            </a:r>
          </a:p>
          <a:p>
            <a:endParaRPr lang="pt-PT" dirty="0"/>
          </a:p>
        </p:txBody>
      </p:sp>
      <p:sp>
        <p:nvSpPr>
          <p:cNvPr id="21" name="TextBox 20"/>
          <p:cNvSpPr txBox="1"/>
          <p:nvPr/>
        </p:nvSpPr>
        <p:spPr>
          <a:xfrm>
            <a:off x="1038312" y="3684011"/>
            <a:ext cx="5537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Procedimento:</a:t>
            </a:r>
          </a:p>
          <a:p>
            <a:pPr marL="342900" indent="-342900">
              <a:buFont typeface="+mj-lt"/>
              <a:buAutoNum type="arabicPeriod"/>
            </a:pP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Encher cada copo com sumo, leite e água; </a:t>
            </a:r>
          </a:p>
          <a:p>
            <a:pPr marL="342900" indent="-342900">
              <a:buFont typeface="+mj-lt"/>
              <a:buAutoNum type="arabicPeriod"/>
            </a:pP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Apontar a cor de cada líquido;</a:t>
            </a:r>
          </a:p>
          <a:p>
            <a:pPr marL="342900" indent="-342900">
              <a:buFont typeface="+mj-lt"/>
              <a:buAutoNum type="arabicPeriod"/>
            </a:pP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Cheirar cada líquido;</a:t>
            </a:r>
          </a:p>
          <a:p>
            <a:pPr marL="342900" indent="-342900">
              <a:buFont typeface="+mj-lt"/>
              <a:buAutoNum type="arabicPeriod"/>
            </a:pP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Provar cada um dos líquidos;</a:t>
            </a:r>
          </a:p>
          <a:p>
            <a:pPr marL="342900" indent="-342900">
              <a:buFont typeface="+mj-lt"/>
              <a:buAutoNum type="arabicPeriod"/>
            </a:pP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Juntar três colheres de groselha ou sumo de limão e volta a testar a cor, cheiro e sabor. </a:t>
            </a:r>
          </a:p>
          <a:p>
            <a:endParaRPr lang="pt-PT" dirty="0"/>
          </a:p>
        </p:txBody>
      </p:sp>
      <p:sp>
        <p:nvSpPr>
          <p:cNvPr id="22" name="TextBox 21"/>
          <p:cNvSpPr txBox="1"/>
          <p:nvPr/>
        </p:nvSpPr>
        <p:spPr>
          <a:xfrm>
            <a:off x="6721288" y="4142272"/>
            <a:ext cx="50874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Perguntas: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>
                <a:solidFill>
                  <a:schemeClr val="bg2">
                    <a:lumMod val="50000"/>
                  </a:schemeClr>
                </a:solidFill>
              </a:rPr>
              <a:t>Quais as diferenças entre os diferentes líquidos?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>
                <a:solidFill>
                  <a:schemeClr val="bg2">
                    <a:lumMod val="50000"/>
                  </a:schemeClr>
                </a:solidFill>
              </a:rPr>
              <a:t>Se adicionarmos outras substâncias à água, as suas propriedades podem mudar?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>
                <a:solidFill>
                  <a:schemeClr val="bg2">
                    <a:lumMod val="50000"/>
                  </a:schemeClr>
                </a:solidFill>
              </a:rPr>
              <a:t>A água em tua casa tem cor, cheiro ou sabor?</a:t>
            </a:r>
          </a:p>
          <a:p>
            <a:endParaRPr lang="pt-PT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520" y="1443249"/>
            <a:ext cx="3324725" cy="2095459"/>
          </a:xfrm>
          <a:prstGeom prst="rect">
            <a:avLst/>
          </a:prstGeom>
          <a:ln w="28575">
            <a:solidFill>
              <a:srgbClr val="77A7CB"/>
            </a:solidFill>
          </a:ln>
        </p:spPr>
      </p:pic>
      <p:sp>
        <p:nvSpPr>
          <p:cNvPr id="25" name="TextBox 24"/>
          <p:cNvSpPr txBox="1"/>
          <p:nvPr/>
        </p:nvSpPr>
        <p:spPr>
          <a:xfrm>
            <a:off x="6721288" y="3549960"/>
            <a:ext cx="3778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b="1" dirty="0" smtClean="0"/>
              <a:t>Fonte:</a:t>
            </a:r>
            <a:r>
              <a:rPr lang="pt-PT" sz="1200" dirty="0" smtClean="0"/>
              <a:t> Recursos Porto Editora</a:t>
            </a:r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81299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Experiências sobre as propriedades da água</a:t>
            </a:r>
            <a:endParaRPr lang="pt-PT" dirty="0">
              <a:solidFill>
                <a:srgbClr val="011D44"/>
              </a:solidFill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5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000140" y="1274466"/>
            <a:ext cx="3711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rgbClr val="77A7CB"/>
                </a:solidFill>
              </a:rPr>
              <a:t>Solidificação 1</a:t>
            </a:r>
            <a:endParaRPr lang="pt-PT" sz="2400" b="1" dirty="0">
              <a:solidFill>
                <a:srgbClr val="77A7CB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38312" y="1871147"/>
            <a:ext cx="88452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Material: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Garrafa de plástico;</a:t>
            </a:r>
            <a:endParaRPr lang="pt-PT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Água;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Marcador;</a:t>
            </a:r>
            <a:endParaRPr lang="pt-PT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Congelador.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38312" y="3684011"/>
            <a:ext cx="56829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Procedimento:</a:t>
            </a:r>
          </a:p>
          <a:p>
            <a:pPr marL="342900" indent="-342900">
              <a:buFont typeface="+mj-lt"/>
              <a:buAutoNum type="arabicPeriod"/>
            </a:pP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Encher a garrafa com água sem preencher totalmente;</a:t>
            </a:r>
            <a:endParaRPr lang="pt-PT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Marcar o nível da água com um marcador; </a:t>
            </a:r>
            <a:endParaRPr lang="pt-PT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Colocar a garrafa com água destapada e bem direita no congelador até a água congelar;</a:t>
            </a:r>
          </a:p>
          <a:p>
            <a:pPr marL="342900" indent="-342900">
              <a:buFont typeface="+mj-lt"/>
              <a:buAutoNum type="arabicPeriod"/>
            </a:pP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Observar o nível do gelo e comparar com a inicial linha da água.</a:t>
            </a:r>
            <a:endParaRPr lang="pt-PT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016" y="1400103"/>
            <a:ext cx="4193654" cy="2419416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21" name="TextBox 20"/>
          <p:cNvSpPr txBox="1"/>
          <p:nvPr/>
        </p:nvSpPr>
        <p:spPr>
          <a:xfrm>
            <a:off x="6721288" y="3849391"/>
            <a:ext cx="3778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b="1" dirty="0" smtClean="0"/>
              <a:t>Fonte:</a:t>
            </a:r>
            <a:r>
              <a:rPr lang="pt-PT" sz="1200" dirty="0" smtClean="0"/>
              <a:t> Pavilhão do Conhecimento</a:t>
            </a:r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262499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Experiências sobre as propriedades da água</a:t>
            </a:r>
            <a:endParaRPr lang="pt-PT" dirty="0">
              <a:solidFill>
                <a:srgbClr val="011D44"/>
              </a:solidFill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6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000140" y="1274466"/>
            <a:ext cx="3711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rgbClr val="77A7CB"/>
                </a:solidFill>
              </a:rPr>
              <a:t>Solidificação 2</a:t>
            </a:r>
            <a:endParaRPr lang="pt-PT" sz="2400" b="1" dirty="0">
              <a:solidFill>
                <a:srgbClr val="77A7CB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38312" y="1871147"/>
            <a:ext cx="88452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Material: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Água;</a:t>
            </a:r>
            <a:endParaRPr lang="pt-PT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Acetato 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 sódio (cerca de 70 a 80 g por cada 100 ml de água</a:t>
            </a: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);</a:t>
            </a:r>
            <a:endParaRPr lang="pt-PT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Recipiente para aquecimento </a:t>
            </a: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(por exemplo, panela);</a:t>
            </a:r>
            <a:endParaRPr lang="pt-PT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Fonte de aquecimento (por exemplo, fogão);</a:t>
            </a:r>
            <a:endParaRPr lang="pt-PT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Frigorífico (opcional</a:t>
            </a: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38312" y="3684011"/>
            <a:ext cx="68773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Procedimento:</a:t>
            </a:r>
          </a:p>
          <a:p>
            <a:pPr marL="342900" indent="-342900">
              <a:buFont typeface="+mj-lt"/>
              <a:buAutoNum type="arabicPeriod"/>
            </a:pP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Dissolver algumas colheres de acetado de sódio em água bem </a:t>
            </a: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quente até estar completamente dissolvido;</a:t>
            </a:r>
            <a:endParaRPr lang="pt-PT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Arrefecer 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até à temperatura </a:t>
            </a: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ambiente, podendo colocar no frigorífico para ser mais rápido; </a:t>
            </a:r>
            <a:endParaRPr lang="pt-PT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Para provocar a solidificação introduzir um pouco de acetato de sódio </a:t>
            </a: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sólido  ou 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então provocar um movimento brusco no líquido.</a:t>
            </a:r>
            <a:endParaRPr lang="pt-P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158" y="1315616"/>
            <a:ext cx="3282926" cy="2462195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7737158" y="3795889"/>
            <a:ext cx="3778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b="1" dirty="0" smtClean="0"/>
              <a:t>Fonte:</a:t>
            </a:r>
            <a:r>
              <a:rPr lang="pt-PT" sz="1200" dirty="0" smtClean="0"/>
              <a:t> </a:t>
            </a:r>
            <a:r>
              <a:rPr lang="pt-PT" sz="1200" dirty="0" err="1" smtClean="0"/>
              <a:t>Explicatorium</a:t>
            </a:r>
            <a:endParaRPr lang="pt-PT" sz="1200" dirty="0"/>
          </a:p>
        </p:txBody>
      </p:sp>
      <p:pic>
        <p:nvPicPr>
          <p:cNvPr id="10" name="Picture 9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364" y="4366183"/>
            <a:ext cx="1574871" cy="1162133"/>
          </a:xfrm>
          <a:prstGeom prst="rect">
            <a:avLst/>
          </a:prstGeom>
        </p:spPr>
      </p:pic>
      <p:sp>
        <p:nvSpPr>
          <p:cNvPr id="19" name="Oval Callout 18"/>
          <p:cNvSpPr/>
          <p:nvPr/>
        </p:nvSpPr>
        <p:spPr>
          <a:xfrm>
            <a:off x="8200532" y="4416928"/>
            <a:ext cx="2226358" cy="1237130"/>
          </a:xfrm>
          <a:prstGeom prst="wedgeEllipseCallout">
            <a:avLst>
              <a:gd name="adj1" fmla="val 72452"/>
              <a:gd name="adj2" fmla="val 1689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dirty="0">
                <a:latin typeface="Comic Sans MS" panose="030F0702030302020204" pitchFamily="66" charset="0"/>
              </a:rPr>
              <a:t>Clica em mim e vê um vídeo desta experiência!</a:t>
            </a:r>
          </a:p>
        </p:txBody>
      </p:sp>
    </p:spTree>
    <p:extLst>
      <p:ext uri="{BB962C8B-B14F-4D97-AF65-F5344CB8AC3E}">
        <p14:creationId xmlns:p14="http://schemas.microsoft.com/office/powerpoint/2010/main" val="370132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Experiências sobre as propriedades da água</a:t>
            </a:r>
            <a:endParaRPr lang="pt-PT" dirty="0">
              <a:solidFill>
                <a:srgbClr val="011D44"/>
              </a:solidFill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7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000140" y="1274466"/>
            <a:ext cx="3711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rgbClr val="77A7CB"/>
                </a:solidFill>
              </a:rPr>
              <a:t>Fusão</a:t>
            </a:r>
            <a:endParaRPr lang="pt-PT" sz="2400" b="1" dirty="0">
              <a:solidFill>
                <a:srgbClr val="77A7CB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38312" y="1871147"/>
            <a:ext cx="88452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Material: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Cubos de gelo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Cronómetro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Sal ou açúcar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Fonte de calor (água quente ou a ferver, vela, isqueiro ou utilizar o calor da mão)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Isolante (plástico, papel, tecido, algodão, espuma de poliestireno, papel ou </a:t>
            </a: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feltro)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38311" y="3684011"/>
            <a:ext cx="111536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Procedimento:</a:t>
            </a:r>
          </a:p>
          <a:p>
            <a:pPr marL="342900" indent="-342900">
              <a:buFont typeface="+mj-lt"/>
              <a:buAutoNum type="arabicPeriod"/>
            </a:pP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Deixar um cubo de gelo como controlo, colocar sal ou açúcar em cima de outro cubo e utilizar uma fonte de calor para derreter o terceiro; </a:t>
            </a:r>
          </a:p>
          <a:p>
            <a:pPr marL="342900" indent="-342900">
              <a:buFont typeface="+mj-lt"/>
              <a:buAutoNum type="arabicPeriod"/>
            </a:pP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Medir 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 tempo de derretimento do gelo </a:t>
            </a: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nas diferentes situações;</a:t>
            </a:r>
          </a:p>
          <a:p>
            <a:pPr marL="342900" indent="-342900">
              <a:buFont typeface="+mj-lt"/>
              <a:buAutoNum type="arabicPeriod"/>
            </a:pP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Adicionalmente, envolver cubos de gelo com elementos isolantes para testar a sua capacidade de isolamento;</a:t>
            </a:r>
          </a:p>
          <a:p>
            <a:pPr marL="342900" indent="-342900">
              <a:buFont typeface="+mj-lt"/>
              <a:buAutoNum type="arabicPeriod"/>
            </a:pP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Comparar tempos de derretimento e concluir sobre o melhor método para acelerar ou retardar a fusão do gelo.</a:t>
            </a:r>
          </a:p>
          <a:p>
            <a:endParaRPr lang="pt-P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015" y="1554026"/>
            <a:ext cx="2694480" cy="216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15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Experiências sobre as propriedades da água</a:t>
            </a:r>
            <a:endParaRPr lang="pt-PT" dirty="0">
              <a:solidFill>
                <a:srgbClr val="011D44"/>
              </a:solidFill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8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000140" y="1274466"/>
            <a:ext cx="3711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rgbClr val="77A7CB"/>
                </a:solidFill>
              </a:rPr>
              <a:t>Precipitação</a:t>
            </a:r>
            <a:endParaRPr lang="pt-PT" sz="2400" b="1" dirty="0">
              <a:solidFill>
                <a:srgbClr val="77A7CB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38312" y="1871147"/>
            <a:ext cx="45572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Material: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Água quente e gelo;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Travessa 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 </a:t>
            </a: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alumínio;</a:t>
            </a:r>
            <a:endParaRPr lang="pt-PT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Recipiente 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 vidro </a:t>
            </a: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transparente;</a:t>
            </a:r>
            <a:endParaRPr lang="pt-PT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Copo 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 </a:t>
            </a: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vidro/</a:t>
            </a:r>
            <a:r>
              <a:rPr lang="pt-PT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gobelé</a:t>
            </a: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;</a:t>
            </a:r>
            <a:endParaRPr lang="pt-PT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Lanterna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38311" y="3684011"/>
            <a:ext cx="111536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Procedimento:</a:t>
            </a:r>
          </a:p>
          <a:p>
            <a:pPr marL="342900" indent="-342900">
              <a:buFont typeface="+mj-lt"/>
              <a:buAutoNum type="arabicPeriod"/>
            </a:pP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Colocar água </a:t>
            </a: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quente e o copo de vidro, com a boca virada para cima, 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 interior do recipiente de vidro </a:t>
            </a: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transparente e tapá-lo com a 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travessa de alumínio, de forma a criar um sistema </a:t>
            </a: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fechado;</a:t>
            </a:r>
            <a:endParaRPr lang="pt-PT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Colocar gelo </a:t>
            </a: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em cima da travessa 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 </a:t>
            </a: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alumínio;</a:t>
            </a:r>
          </a:p>
          <a:p>
            <a:pPr marL="342900" indent="-342900">
              <a:buFont typeface="+mj-lt"/>
              <a:buAutoNum type="arabicPeriod"/>
            </a:pP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Fechar 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as janelas, apagar as luzes e incidir a luz de uma lanterna no recipiente de vidro para observar a nuvem que se </a:t>
            </a: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forma e a condensação na travessa; </a:t>
            </a:r>
          </a:p>
          <a:p>
            <a:pPr marL="342900" indent="-342900">
              <a:buFont typeface="+mj-lt"/>
              <a:buAutoNum type="arabicPeriod"/>
            </a:pP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Observar 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que o copo de vidro funciona como um medidor da precipitação.</a:t>
            </a:r>
            <a:endParaRPr lang="pt-PT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704" y="1983662"/>
            <a:ext cx="3495533" cy="124091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092888" y="3289758"/>
            <a:ext cx="1132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b="1" dirty="0" smtClean="0"/>
              <a:t>Fonte:</a:t>
            </a:r>
            <a:r>
              <a:rPr lang="pt-PT" sz="1200" dirty="0" smtClean="0"/>
              <a:t> </a:t>
            </a:r>
            <a:r>
              <a:rPr lang="pt-PT" sz="1200" dirty="0" err="1" smtClean="0"/>
              <a:t>Lneg</a:t>
            </a:r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178458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Experiências sobre as propriedades da água</a:t>
            </a:r>
            <a:endParaRPr lang="pt-PT" dirty="0">
              <a:solidFill>
                <a:srgbClr val="011D44"/>
              </a:solidFill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9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000140" y="1274466"/>
            <a:ext cx="3711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rgbClr val="77A7CB"/>
                </a:solidFill>
              </a:rPr>
              <a:t>Dissolução 1</a:t>
            </a:r>
            <a:endParaRPr lang="pt-PT" sz="2400" b="1" dirty="0">
              <a:solidFill>
                <a:srgbClr val="77A7CB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38311" y="1871147"/>
            <a:ext cx="6113115" cy="175432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pt-PT" b="1" dirty="0" smtClean="0"/>
              <a:t>Material: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Água;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Copos de vidro/plástico;</a:t>
            </a:r>
            <a:endParaRPr lang="pt-PT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Sal;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Açúcar;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Óleo;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Vinagre;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Tinta;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Terra;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Arroz.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38311" y="3684011"/>
            <a:ext cx="111536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Procedimento:</a:t>
            </a:r>
          </a:p>
          <a:p>
            <a:pPr marL="342900" indent="-342900">
              <a:buFont typeface="+mj-lt"/>
              <a:buAutoNum type="arabicPeriod"/>
            </a:pP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Juntar uma colher de cada material em cada copo com água e misturar;</a:t>
            </a:r>
          </a:p>
          <a:p>
            <a:pPr marL="342900" indent="-342900">
              <a:buFont typeface="+mj-lt"/>
              <a:buAutoNum type="arabicPeriod"/>
            </a:pP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Observar e apontar os resultados;</a:t>
            </a:r>
          </a:p>
          <a:p>
            <a:pPr marL="342900" indent="-342900">
              <a:buFont typeface="+mj-lt"/>
              <a:buAutoNum type="arabicPeriod"/>
            </a:pP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Para testar a recuperação do sal e do açúcar, deixar evaporar a água durante alguns dias. </a:t>
            </a:r>
            <a:endParaRPr lang="pt-PT" dirty="0"/>
          </a:p>
        </p:txBody>
      </p:sp>
      <p:pic>
        <p:nvPicPr>
          <p:cNvPr id="1026" name="Picture 2" descr="Image resul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40" r="17449"/>
          <a:stretch/>
        </p:blipFill>
        <p:spPr bwMode="auto">
          <a:xfrm>
            <a:off x="8706134" y="1505298"/>
            <a:ext cx="2187651" cy="2677893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97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Verde Azulado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Personalizado 1">
      <a:majorFont>
        <a:latin typeface="Footlight MT Light"/>
        <a:ea typeface=""/>
        <a:cs typeface=""/>
      </a:majorFont>
      <a:minorFont>
        <a:latin typeface="Footlight M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Watertheme</Template>
  <TotalTime>1356</TotalTime>
  <Words>789</Words>
  <Application>Microsoft Office PowerPoint</Application>
  <PresentationFormat>Widescreen</PresentationFormat>
  <Paragraphs>133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Arial Black</vt:lpstr>
      <vt:lpstr>Berlin Sans FB Demi</vt:lpstr>
      <vt:lpstr>Calibri</vt:lpstr>
      <vt:lpstr>Calibri Light</vt:lpstr>
      <vt:lpstr>Comic Sans MS</vt:lpstr>
      <vt:lpstr>Footlight MT Light</vt:lpstr>
      <vt:lpstr>Tema do Office</vt:lpstr>
      <vt:lpstr>A água, o ar, as rochas e o solo Experiências sobre as propriedades da água</vt:lpstr>
      <vt:lpstr>Quais são as propriedades da água?</vt:lpstr>
      <vt:lpstr>Quais são as propriedades da água?</vt:lpstr>
      <vt:lpstr>Experiências sobre as propriedades da água</vt:lpstr>
      <vt:lpstr>Experiências sobre as propriedades da água</vt:lpstr>
      <vt:lpstr>Experiências sobre as propriedades da água</vt:lpstr>
      <vt:lpstr>Experiências sobre as propriedades da água</vt:lpstr>
      <vt:lpstr>Experiências sobre as propriedades da água</vt:lpstr>
      <vt:lpstr>Experiências sobre as propriedades da água</vt:lpstr>
      <vt:lpstr>Experiências sobre as propriedades da água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Cláudia Proença</dc:creator>
  <cp:lastModifiedBy>Ana Cláudia Proença</cp:lastModifiedBy>
  <cp:revision>50</cp:revision>
  <dcterms:created xsi:type="dcterms:W3CDTF">2016-08-07T20:08:56Z</dcterms:created>
  <dcterms:modified xsi:type="dcterms:W3CDTF">2016-09-11T14:26:44Z</dcterms:modified>
</cp:coreProperties>
</file>