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80" r:id="rId4"/>
    <p:sldId id="281" r:id="rId5"/>
    <p:sldId id="289" r:id="rId6"/>
    <p:sldId id="284" r:id="rId7"/>
    <p:sldId id="286" r:id="rId8"/>
    <p:sldId id="264" r:id="rId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8EB48-A1D9-49DF-9319-2079FE409787}" type="doc">
      <dgm:prSet loTypeId="urn:microsoft.com/office/officeart/2005/8/layout/radial1" loCatId="cycle" qsTypeId="urn:microsoft.com/office/officeart/2005/8/quickstyle/3d4" qsCatId="3D" csTypeId="urn:microsoft.com/office/officeart/2005/8/colors/accent6_2" csCatId="accent6" phldr="1"/>
      <dgm:spPr/>
      <dgm:t>
        <a:bodyPr/>
        <a:lstStyle/>
        <a:p>
          <a:endParaRPr lang="pt-PT"/>
        </a:p>
      </dgm:t>
    </dgm:pt>
    <dgm:pt modelId="{890BFD04-160C-4F70-A4D2-158A2CE2BACC}">
      <dgm:prSet phldrT="[Texto]" custT="1"/>
      <dgm:spPr>
        <a:solidFill>
          <a:schemeClr val="accent6">
            <a:lumMod val="20000"/>
            <a:lumOff val="80000"/>
          </a:schemeClr>
        </a:solidFill>
        <a:ln w="28575">
          <a:solidFill>
            <a:srgbClr val="0070C0"/>
          </a:solidFill>
        </a:ln>
      </dgm:spPr>
      <dgm:t>
        <a:bodyPr/>
        <a:lstStyle/>
        <a:p>
          <a:r>
            <a:rPr lang="pt-PT" sz="1800" b="1" dirty="0" smtClean="0">
              <a:solidFill>
                <a:schemeClr val="accent6">
                  <a:lumMod val="75000"/>
                </a:schemeClr>
              </a:solidFill>
            </a:rPr>
            <a:t>Catástrofes Naturais</a:t>
          </a:r>
          <a:endParaRPr lang="pt-PT" sz="1800" b="1" dirty="0">
            <a:solidFill>
              <a:schemeClr val="accent6">
                <a:lumMod val="75000"/>
              </a:schemeClr>
            </a:solidFill>
          </a:endParaRPr>
        </a:p>
      </dgm:t>
    </dgm:pt>
    <dgm:pt modelId="{85BBE45A-47E1-45BC-BC9B-7DBC34FECCCF}" type="parTrans" cxnId="{341ED3BE-A1F9-495D-82BA-A1F764A9E963}">
      <dgm:prSet/>
      <dgm:spPr/>
      <dgm:t>
        <a:bodyPr/>
        <a:lstStyle/>
        <a:p>
          <a:endParaRPr lang="pt-PT"/>
        </a:p>
      </dgm:t>
    </dgm:pt>
    <dgm:pt modelId="{9FDA6FE0-F082-4326-8DA9-6A64DA4A0685}" type="sibTrans" cxnId="{341ED3BE-A1F9-495D-82BA-A1F764A9E963}">
      <dgm:prSet/>
      <dgm:spPr/>
      <dgm:t>
        <a:bodyPr/>
        <a:lstStyle/>
        <a:p>
          <a:endParaRPr lang="pt-PT"/>
        </a:p>
      </dgm:t>
    </dgm:pt>
    <dgm:pt modelId="{8A6C1685-2565-464C-BB32-046FDD718CFB}">
      <dgm:prSet phldrT="[Texto]" custT="1"/>
      <dgm:spPr/>
      <dgm:t>
        <a:bodyPr/>
        <a:lstStyle/>
        <a:p>
          <a:r>
            <a:rPr lang="pt-PT" sz="1150" dirty="0" smtClean="0"/>
            <a:t>Vagas de calor/frio</a:t>
          </a:r>
          <a:endParaRPr lang="pt-PT" sz="1150" dirty="0"/>
        </a:p>
      </dgm:t>
    </dgm:pt>
    <dgm:pt modelId="{5F049819-4509-4867-9DFF-7951A30186DB}" type="sibTrans" cxnId="{7D64D023-618E-413F-91B5-6B201B6CD3A7}">
      <dgm:prSet/>
      <dgm:spPr/>
      <dgm:t>
        <a:bodyPr/>
        <a:lstStyle/>
        <a:p>
          <a:endParaRPr lang="pt-PT"/>
        </a:p>
      </dgm:t>
    </dgm:pt>
    <dgm:pt modelId="{9D4C9D12-A0B0-4084-95BE-BDF7BF9E5405}" type="parTrans" cxnId="{7D64D023-618E-413F-91B5-6B201B6CD3A7}">
      <dgm:prSet/>
      <dgm:spPr/>
      <dgm:t>
        <a:bodyPr/>
        <a:lstStyle/>
        <a:p>
          <a:endParaRPr lang="pt-PT"/>
        </a:p>
      </dgm:t>
    </dgm:pt>
    <dgm:pt modelId="{32428BAD-0515-4220-B8CB-21B94A71A8D3}">
      <dgm:prSet phldrT="[Texto]" custT="1"/>
      <dgm:spPr/>
      <dgm:t>
        <a:bodyPr/>
        <a:lstStyle/>
        <a:p>
          <a:r>
            <a:rPr lang="pt-PT" sz="1150" dirty="0" smtClean="0"/>
            <a:t>Movimentos de vertentes</a:t>
          </a:r>
          <a:endParaRPr lang="pt-PT" sz="1150" dirty="0"/>
        </a:p>
      </dgm:t>
    </dgm:pt>
    <dgm:pt modelId="{2B557611-A371-4E57-B0D3-7B71EFEDF7B2}" type="sibTrans" cxnId="{B705CAFE-6BCE-4C25-ABB0-E10C1BC7CC4A}">
      <dgm:prSet/>
      <dgm:spPr/>
      <dgm:t>
        <a:bodyPr/>
        <a:lstStyle/>
        <a:p>
          <a:endParaRPr lang="pt-PT"/>
        </a:p>
      </dgm:t>
    </dgm:pt>
    <dgm:pt modelId="{873AA4A3-39BB-4E0A-B0DF-9CE183328FBD}" type="parTrans" cxnId="{B705CAFE-6BCE-4C25-ABB0-E10C1BC7CC4A}">
      <dgm:prSet/>
      <dgm:spPr/>
      <dgm:t>
        <a:bodyPr/>
        <a:lstStyle/>
        <a:p>
          <a:endParaRPr lang="pt-PT"/>
        </a:p>
      </dgm:t>
    </dgm:pt>
    <dgm:pt modelId="{FE8493B8-F422-49E5-980C-042B404E4806}">
      <dgm:prSet phldrT="[Texto]" custT="1"/>
      <dgm:spPr/>
      <dgm:t>
        <a:bodyPr/>
        <a:lstStyle/>
        <a:p>
          <a:r>
            <a:rPr lang="pt-PT" sz="1150" dirty="0" smtClean="0"/>
            <a:t>Tornados</a:t>
          </a:r>
          <a:endParaRPr lang="pt-PT" sz="1150" dirty="0"/>
        </a:p>
      </dgm:t>
    </dgm:pt>
    <dgm:pt modelId="{3CF5A979-7896-4FB6-B2C7-8A5D974A7390}" type="sibTrans" cxnId="{2CAADED8-739E-40A0-B55F-183B384D78AD}">
      <dgm:prSet/>
      <dgm:spPr/>
      <dgm:t>
        <a:bodyPr/>
        <a:lstStyle/>
        <a:p>
          <a:endParaRPr lang="pt-PT"/>
        </a:p>
      </dgm:t>
    </dgm:pt>
    <dgm:pt modelId="{183AD659-A3CA-4BA7-8D93-AAFBBEC11D4A}" type="parTrans" cxnId="{2CAADED8-739E-40A0-B55F-183B384D78AD}">
      <dgm:prSet/>
      <dgm:spPr/>
      <dgm:t>
        <a:bodyPr/>
        <a:lstStyle/>
        <a:p>
          <a:endParaRPr lang="pt-PT"/>
        </a:p>
      </dgm:t>
    </dgm:pt>
    <dgm:pt modelId="{65B815B3-C272-442A-B8B9-4FF2B0A2FDBA}">
      <dgm:prSet phldrT="[Texto]" custT="1"/>
      <dgm:spPr/>
      <dgm:t>
        <a:bodyPr/>
        <a:lstStyle/>
        <a:p>
          <a:r>
            <a:rPr lang="pt-PT" sz="1150" dirty="0" smtClean="0"/>
            <a:t>Maremotos</a:t>
          </a:r>
          <a:endParaRPr lang="pt-PT" sz="1150" dirty="0"/>
        </a:p>
      </dgm:t>
    </dgm:pt>
    <dgm:pt modelId="{4801D9D4-1385-4897-917E-40EF1856946F}" type="sibTrans" cxnId="{8E96FB56-A972-40D0-A32F-F3AC85EAF365}">
      <dgm:prSet/>
      <dgm:spPr/>
      <dgm:t>
        <a:bodyPr/>
        <a:lstStyle/>
        <a:p>
          <a:endParaRPr lang="pt-PT"/>
        </a:p>
      </dgm:t>
    </dgm:pt>
    <dgm:pt modelId="{15F61BA6-FC14-4016-8097-F2F4DFBA4E87}" type="parTrans" cxnId="{8E96FB56-A972-40D0-A32F-F3AC85EAF365}">
      <dgm:prSet/>
      <dgm:spPr/>
      <dgm:t>
        <a:bodyPr/>
        <a:lstStyle/>
        <a:p>
          <a:endParaRPr lang="pt-PT"/>
        </a:p>
      </dgm:t>
    </dgm:pt>
    <dgm:pt modelId="{45138A40-B9D3-4495-9ECD-9D86EBF98CD7}">
      <dgm:prSet phldrT="[Texto]" custT="1"/>
      <dgm:spPr/>
      <dgm:t>
        <a:bodyPr/>
        <a:lstStyle/>
        <a:p>
          <a:r>
            <a:rPr lang="pt-PT" sz="1150" dirty="0" smtClean="0"/>
            <a:t>Incêndios </a:t>
          </a:r>
          <a:endParaRPr lang="pt-PT" sz="1150" dirty="0"/>
        </a:p>
      </dgm:t>
    </dgm:pt>
    <dgm:pt modelId="{1F89751D-245E-46AD-B8EE-5CC970B643CF}" type="sibTrans" cxnId="{3D9E87F1-3B8F-4AC1-AB58-7F484406514C}">
      <dgm:prSet/>
      <dgm:spPr/>
      <dgm:t>
        <a:bodyPr/>
        <a:lstStyle/>
        <a:p>
          <a:endParaRPr lang="pt-PT"/>
        </a:p>
      </dgm:t>
    </dgm:pt>
    <dgm:pt modelId="{1DEE3099-31B2-4E83-BB3D-ADAB68C0BC9A}" type="parTrans" cxnId="{3D9E87F1-3B8F-4AC1-AB58-7F484406514C}">
      <dgm:prSet/>
      <dgm:spPr/>
      <dgm:t>
        <a:bodyPr/>
        <a:lstStyle/>
        <a:p>
          <a:endParaRPr lang="pt-PT"/>
        </a:p>
      </dgm:t>
    </dgm:pt>
    <dgm:pt modelId="{EC60348C-3AC2-4BB8-9659-24F4876B17FC}">
      <dgm:prSet phldrT="[Texto]" custT="1"/>
      <dgm:spPr/>
      <dgm:t>
        <a:bodyPr/>
        <a:lstStyle/>
        <a:p>
          <a:r>
            <a:rPr lang="pt-PT" sz="1150" dirty="0" smtClean="0"/>
            <a:t>Vulcões</a:t>
          </a:r>
          <a:endParaRPr lang="pt-PT" sz="1150" dirty="0"/>
        </a:p>
      </dgm:t>
    </dgm:pt>
    <dgm:pt modelId="{F18804CA-299D-417E-9EA5-22F126EE2339}" type="sibTrans" cxnId="{77E3D850-7E7E-4771-A472-E8FAF1E1E9C2}">
      <dgm:prSet/>
      <dgm:spPr/>
      <dgm:t>
        <a:bodyPr/>
        <a:lstStyle/>
        <a:p>
          <a:endParaRPr lang="pt-PT"/>
        </a:p>
      </dgm:t>
    </dgm:pt>
    <dgm:pt modelId="{6835F635-C004-432C-A9EA-52F5007B5864}" type="parTrans" cxnId="{77E3D850-7E7E-4771-A472-E8FAF1E1E9C2}">
      <dgm:prSet/>
      <dgm:spPr/>
      <dgm:t>
        <a:bodyPr/>
        <a:lstStyle/>
        <a:p>
          <a:endParaRPr lang="pt-PT"/>
        </a:p>
      </dgm:t>
    </dgm:pt>
    <dgm:pt modelId="{C1FBB2AC-DE53-4082-8E1C-D65297F19955}">
      <dgm:prSet phldrT="[Texto]" custT="1"/>
      <dgm:spPr/>
      <dgm:t>
        <a:bodyPr/>
        <a:lstStyle/>
        <a:p>
          <a:r>
            <a:rPr lang="pt-PT" sz="1150" dirty="0" smtClean="0"/>
            <a:t>Sismos</a:t>
          </a:r>
          <a:endParaRPr lang="pt-PT" sz="1150" dirty="0"/>
        </a:p>
      </dgm:t>
    </dgm:pt>
    <dgm:pt modelId="{7C030D1C-BE74-44A3-BBAA-17FCC0186879}" type="sibTrans" cxnId="{15CD641E-435A-4618-9AA8-A7723EE58F37}">
      <dgm:prSet/>
      <dgm:spPr/>
      <dgm:t>
        <a:bodyPr/>
        <a:lstStyle/>
        <a:p>
          <a:endParaRPr lang="pt-PT"/>
        </a:p>
      </dgm:t>
    </dgm:pt>
    <dgm:pt modelId="{F906D7CB-4C9C-473D-8C46-DD043B19A87F}" type="parTrans" cxnId="{15CD641E-435A-4618-9AA8-A7723EE58F37}">
      <dgm:prSet/>
      <dgm:spPr/>
      <dgm:t>
        <a:bodyPr/>
        <a:lstStyle/>
        <a:p>
          <a:endParaRPr lang="pt-PT"/>
        </a:p>
      </dgm:t>
    </dgm:pt>
    <dgm:pt modelId="{5175CA16-BF28-45B9-9A02-A93032E02E56}">
      <dgm:prSet phldrT="[Texto]" custT="1"/>
      <dgm:spPr/>
      <dgm:t>
        <a:bodyPr/>
        <a:lstStyle/>
        <a:p>
          <a:r>
            <a:rPr lang="pt-PT" sz="1150" dirty="0" smtClean="0"/>
            <a:t>Secas</a:t>
          </a:r>
          <a:endParaRPr lang="pt-PT" sz="1150" dirty="0"/>
        </a:p>
      </dgm:t>
    </dgm:pt>
    <dgm:pt modelId="{DF239B42-2088-4629-A0B0-6572C9F37F05}" type="sibTrans" cxnId="{3ACA9536-DE02-4A95-9FEC-FC64D0806347}">
      <dgm:prSet/>
      <dgm:spPr/>
      <dgm:t>
        <a:bodyPr/>
        <a:lstStyle/>
        <a:p>
          <a:endParaRPr lang="pt-PT"/>
        </a:p>
      </dgm:t>
    </dgm:pt>
    <dgm:pt modelId="{B95D2A02-BDCC-44A5-A834-5565523F1249}" type="parTrans" cxnId="{3ACA9536-DE02-4A95-9FEC-FC64D0806347}">
      <dgm:prSet/>
      <dgm:spPr/>
      <dgm:t>
        <a:bodyPr/>
        <a:lstStyle/>
        <a:p>
          <a:endParaRPr lang="pt-PT"/>
        </a:p>
      </dgm:t>
    </dgm:pt>
    <dgm:pt modelId="{FC9D561A-73BE-4970-A1C5-667B30F0FE8D}">
      <dgm:prSet phldrT="[Texto]" custT="1"/>
      <dgm:spPr/>
      <dgm:t>
        <a:bodyPr/>
        <a:lstStyle/>
        <a:p>
          <a:r>
            <a:rPr lang="pt-PT" sz="1150" dirty="0" smtClean="0"/>
            <a:t>Inundações</a:t>
          </a:r>
          <a:endParaRPr lang="pt-PT" sz="1150" dirty="0"/>
        </a:p>
      </dgm:t>
    </dgm:pt>
    <dgm:pt modelId="{F4B9DA60-0385-42C4-8C07-60AC4974CBFD}" type="sibTrans" cxnId="{F1401FE7-146E-481C-A68D-74B612DE565C}">
      <dgm:prSet/>
      <dgm:spPr/>
      <dgm:t>
        <a:bodyPr/>
        <a:lstStyle/>
        <a:p>
          <a:endParaRPr lang="pt-PT"/>
        </a:p>
      </dgm:t>
    </dgm:pt>
    <dgm:pt modelId="{61FABA87-FCE8-4CB0-AC86-BA01257CC26E}" type="parTrans" cxnId="{F1401FE7-146E-481C-A68D-74B612DE565C}">
      <dgm:prSet/>
      <dgm:spPr/>
      <dgm:t>
        <a:bodyPr/>
        <a:lstStyle/>
        <a:p>
          <a:endParaRPr lang="pt-PT"/>
        </a:p>
      </dgm:t>
    </dgm:pt>
    <dgm:pt modelId="{ADA08BB2-5C78-4D69-A5F2-28532D075831}">
      <dgm:prSet phldrT="[Texto]" custT="1"/>
      <dgm:spPr/>
      <dgm:t>
        <a:bodyPr/>
        <a:lstStyle/>
        <a:p>
          <a:r>
            <a:rPr lang="pt-PT" sz="1150" dirty="0" smtClean="0"/>
            <a:t>Tempestades</a:t>
          </a:r>
          <a:endParaRPr lang="pt-PT" sz="1150" dirty="0"/>
        </a:p>
      </dgm:t>
    </dgm:pt>
    <dgm:pt modelId="{709D9102-00EC-47F5-ADFA-90499414FC34}" type="sibTrans" cxnId="{57959237-6869-4537-AF90-53B15ED3B1AA}">
      <dgm:prSet/>
      <dgm:spPr/>
      <dgm:t>
        <a:bodyPr/>
        <a:lstStyle/>
        <a:p>
          <a:endParaRPr lang="pt-PT"/>
        </a:p>
      </dgm:t>
    </dgm:pt>
    <dgm:pt modelId="{9DC17D0B-14BC-41D8-AC54-F490CEB755E8}" type="parTrans" cxnId="{57959237-6869-4537-AF90-53B15ED3B1AA}">
      <dgm:prSet/>
      <dgm:spPr/>
      <dgm:t>
        <a:bodyPr/>
        <a:lstStyle/>
        <a:p>
          <a:endParaRPr lang="pt-PT"/>
        </a:p>
      </dgm:t>
    </dgm:pt>
    <dgm:pt modelId="{903A8973-09E6-44D1-AF7B-8FCC5380B299}" type="pres">
      <dgm:prSet presAssocID="{5938EB48-A1D9-49DF-9319-2079FE409787}" presName="cycle" presStyleCnt="0">
        <dgm:presLayoutVars>
          <dgm:chMax val="1"/>
          <dgm:dir/>
          <dgm:animLvl val="ctr"/>
          <dgm:resizeHandles val="exact"/>
        </dgm:presLayoutVars>
      </dgm:prSet>
      <dgm:spPr/>
      <dgm:t>
        <a:bodyPr/>
        <a:lstStyle/>
        <a:p>
          <a:endParaRPr lang="pt-PT"/>
        </a:p>
      </dgm:t>
    </dgm:pt>
    <dgm:pt modelId="{0838CE37-0E5D-475A-B64E-1A488166D391}" type="pres">
      <dgm:prSet presAssocID="{890BFD04-160C-4F70-A4D2-158A2CE2BACC}" presName="centerShape" presStyleLbl="node0" presStyleIdx="0" presStyleCnt="1" custScaleX="148084" custScaleY="141195"/>
      <dgm:spPr/>
      <dgm:t>
        <a:bodyPr/>
        <a:lstStyle/>
        <a:p>
          <a:endParaRPr lang="pt-PT"/>
        </a:p>
      </dgm:t>
    </dgm:pt>
    <dgm:pt modelId="{0CE274F8-D098-4460-BAEE-6886DD2DE37F}" type="pres">
      <dgm:prSet presAssocID="{9DC17D0B-14BC-41D8-AC54-F490CEB755E8}" presName="Name9" presStyleLbl="parChTrans1D2" presStyleIdx="0" presStyleCnt="10"/>
      <dgm:spPr/>
      <dgm:t>
        <a:bodyPr/>
        <a:lstStyle/>
        <a:p>
          <a:endParaRPr lang="pt-PT"/>
        </a:p>
      </dgm:t>
    </dgm:pt>
    <dgm:pt modelId="{D09D1C0D-9CA1-4DC4-97C2-BF9568BA377A}" type="pres">
      <dgm:prSet presAssocID="{9DC17D0B-14BC-41D8-AC54-F490CEB755E8}" presName="connTx" presStyleLbl="parChTrans1D2" presStyleIdx="0" presStyleCnt="10"/>
      <dgm:spPr/>
      <dgm:t>
        <a:bodyPr/>
        <a:lstStyle/>
        <a:p>
          <a:endParaRPr lang="pt-PT"/>
        </a:p>
      </dgm:t>
    </dgm:pt>
    <dgm:pt modelId="{61E6ED6C-4E2E-44B9-91A4-C0D9FD801CD3}" type="pres">
      <dgm:prSet presAssocID="{ADA08BB2-5C78-4D69-A5F2-28532D075831}" presName="node" presStyleLbl="node1" presStyleIdx="0" presStyleCnt="10">
        <dgm:presLayoutVars>
          <dgm:bulletEnabled val="1"/>
        </dgm:presLayoutVars>
      </dgm:prSet>
      <dgm:spPr/>
      <dgm:t>
        <a:bodyPr/>
        <a:lstStyle/>
        <a:p>
          <a:endParaRPr lang="pt-PT"/>
        </a:p>
      </dgm:t>
    </dgm:pt>
    <dgm:pt modelId="{DFC2C74C-19CA-47D9-87A9-FF245C3A3D41}" type="pres">
      <dgm:prSet presAssocID="{61FABA87-FCE8-4CB0-AC86-BA01257CC26E}" presName="Name9" presStyleLbl="parChTrans1D2" presStyleIdx="1" presStyleCnt="10"/>
      <dgm:spPr/>
      <dgm:t>
        <a:bodyPr/>
        <a:lstStyle/>
        <a:p>
          <a:endParaRPr lang="pt-PT"/>
        </a:p>
      </dgm:t>
    </dgm:pt>
    <dgm:pt modelId="{154A9A6E-141D-47D7-A967-912B4F2B1A96}" type="pres">
      <dgm:prSet presAssocID="{61FABA87-FCE8-4CB0-AC86-BA01257CC26E}" presName="connTx" presStyleLbl="parChTrans1D2" presStyleIdx="1" presStyleCnt="10"/>
      <dgm:spPr/>
      <dgm:t>
        <a:bodyPr/>
        <a:lstStyle/>
        <a:p>
          <a:endParaRPr lang="pt-PT"/>
        </a:p>
      </dgm:t>
    </dgm:pt>
    <dgm:pt modelId="{231D15EC-C45E-4AAC-BE91-D13E5D16AB92}" type="pres">
      <dgm:prSet presAssocID="{FC9D561A-73BE-4970-A1C5-667B30F0FE8D}" presName="node" presStyleLbl="node1" presStyleIdx="1" presStyleCnt="10">
        <dgm:presLayoutVars>
          <dgm:bulletEnabled val="1"/>
        </dgm:presLayoutVars>
      </dgm:prSet>
      <dgm:spPr/>
      <dgm:t>
        <a:bodyPr/>
        <a:lstStyle/>
        <a:p>
          <a:endParaRPr lang="pt-PT"/>
        </a:p>
      </dgm:t>
    </dgm:pt>
    <dgm:pt modelId="{31DFD822-B936-4398-B65C-39EFDFCE1647}" type="pres">
      <dgm:prSet presAssocID="{B95D2A02-BDCC-44A5-A834-5565523F1249}" presName="Name9" presStyleLbl="parChTrans1D2" presStyleIdx="2" presStyleCnt="10"/>
      <dgm:spPr/>
      <dgm:t>
        <a:bodyPr/>
        <a:lstStyle/>
        <a:p>
          <a:endParaRPr lang="pt-PT"/>
        </a:p>
      </dgm:t>
    </dgm:pt>
    <dgm:pt modelId="{B9380D74-1834-477B-814F-39EC2E308305}" type="pres">
      <dgm:prSet presAssocID="{B95D2A02-BDCC-44A5-A834-5565523F1249}" presName="connTx" presStyleLbl="parChTrans1D2" presStyleIdx="2" presStyleCnt="10"/>
      <dgm:spPr/>
      <dgm:t>
        <a:bodyPr/>
        <a:lstStyle/>
        <a:p>
          <a:endParaRPr lang="pt-PT"/>
        </a:p>
      </dgm:t>
    </dgm:pt>
    <dgm:pt modelId="{A6AEB710-69A6-46D7-B3C4-6B8A09C19899}" type="pres">
      <dgm:prSet presAssocID="{5175CA16-BF28-45B9-9A02-A93032E02E56}" presName="node" presStyleLbl="node1" presStyleIdx="2" presStyleCnt="10">
        <dgm:presLayoutVars>
          <dgm:bulletEnabled val="1"/>
        </dgm:presLayoutVars>
      </dgm:prSet>
      <dgm:spPr/>
      <dgm:t>
        <a:bodyPr/>
        <a:lstStyle/>
        <a:p>
          <a:endParaRPr lang="pt-PT"/>
        </a:p>
      </dgm:t>
    </dgm:pt>
    <dgm:pt modelId="{24F4C9F9-B213-41A1-B0BF-4417817C606B}" type="pres">
      <dgm:prSet presAssocID="{F906D7CB-4C9C-473D-8C46-DD043B19A87F}" presName="Name9" presStyleLbl="parChTrans1D2" presStyleIdx="3" presStyleCnt="10"/>
      <dgm:spPr/>
      <dgm:t>
        <a:bodyPr/>
        <a:lstStyle/>
        <a:p>
          <a:endParaRPr lang="pt-PT"/>
        </a:p>
      </dgm:t>
    </dgm:pt>
    <dgm:pt modelId="{BEC0E910-AE8D-4F8D-8B34-F9135538203B}" type="pres">
      <dgm:prSet presAssocID="{F906D7CB-4C9C-473D-8C46-DD043B19A87F}" presName="connTx" presStyleLbl="parChTrans1D2" presStyleIdx="3" presStyleCnt="10"/>
      <dgm:spPr/>
      <dgm:t>
        <a:bodyPr/>
        <a:lstStyle/>
        <a:p>
          <a:endParaRPr lang="pt-PT"/>
        </a:p>
      </dgm:t>
    </dgm:pt>
    <dgm:pt modelId="{CD4A7208-B37E-4DBF-8ED2-16800F56F884}" type="pres">
      <dgm:prSet presAssocID="{C1FBB2AC-DE53-4082-8E1C-D65297F19955}" presName="node" presStyleLbl="node1" presStyleIdx="3" presStyleCnt="10">
        <dgm:presLayoutVars>
          <dgm:bulletEnabled val="1"/>
        </dgm:presLayoutVars>
      </dgm:prSet>
      <dgm:spPr/>
      <dgm:t>
        <a:bodyPr/>
        <a:lstStyle/>
        <a:p>
          <a:endParaRPr lang="pt-PT"/>
        </a:p>
      </dgm:t>
    </dgm:pt>
    <dgm:pt modelId="{0E42216A-2256-47CD-9328-0CBEA2671CA6}" type="pres">
      <dgm:prSet presAssocID="{6835F635-C004-432C-A9EA-52F5007B5864}" presName="Name9" presStyleLbl="parChTrans1D2" presStyleIdx="4" presStyleCnt="10"/>
      <dgm:spPr/>
      <dgm:t>
        <a:bodyPr/>
        <a:lstStyle/>
        <a:p>
          <a:endParaRPr lang="pt-PT"/>
        </a:p>
      </dgm:t>
    </dgm:pt>
    <dgm:pt modelId="{D9A637BA-6AE4-4DE6-B9F1-2007DFE8B169}" type="pres">
      <dgm:prSet presAssocID="{6835F635-C004-432C-A9EA-52F5007B5864}" presName="connTx" presStyleLbl="parChTrans1D2" presStyleIdx="4" presStyleCnt="10"/>
      <dgm:spPr/>
      <dgm:t>
        <a:bodyPr/>
        <a:lstStyle/>
        <a:p>
          <a:endParaRPr lang="pt-PT"/>
        </a:p>
      </dgm:t>
    </dgm:pt>
    <dgm:pt modelId="{CA0EACF7-EEE3-4F87-A59D-D43669CAC052}" type="pres">
      <dgm:prSet presAssocID="{EC60348C-3AC2-4BB8-9659-24F4876B17FC}" presName="node" presStyleLbl="node1" presStyleIdx="4" presStyleCnt="10">
        <dgm:presLayoutVars>
          <dgm:bulletEnabled val="1"/>
        </dgm:presLayoutVars>
      </dgm:prSet>
      <dgm:spPr/>
      <dgm:t>
        <a:bodyPr/>
        <a:lstStyle/>
        <a:p>
          <a:endParaRPr lang="pt-PT"/>
        </a:p>
      </dgm:t>
    </dgm:pt>
    <dgm:pt modelId="{B5174A0A-E0DB-4C76-B89C-7A0AA97EAF69}" type="pres">
      <dgm:prSet presAssocID="{1DEE3099-31B2-4E83-BB3D-ADAB68C0BC9A}" presName="Name9" presStyleLbl="parChTrans1D2" presStyleIdx="5" presStyleCnt="10"/>
      <dgm:spPr/>
      <dgm:t>
        <a:bodyPr/>
        <a:lstStyle/>
        <a:p>
          <a:endParaRPr lang="pt-PT"/>
        </a:p>
      </dgm:t>
    </dgm:pt>
    <dgm:pt modelId="{765BD63A-DE54-4A9C-8F63-1DA1E801395B}" type="pres">
      <dgm:prSet presAssocID="{1DEE3099-31B2-4E83-BB3D-ADAB68C0BC9A}" presName="connTx" presStyleLbl="parChTrans1D2" presStyleIdx="5" presStyleCnt="10"/>
      <dgm:spPr/>
      <dgm:t>
        <a:bodyPr/>
        <a:lstStyle/>
        <a:p>
          <a:endParaRPr lang="pt-PT"/>
        </a:p>
      </dgm:t>
    </dgm:pt>
    <dgm:pt modelId="{1DC01246-4640-442D-98F5-5BEC5984BB89}" type="pres">
      <dgm:prSet presAssocID="{45138A40-B9D3-4495-9ECD-9D86EBF98CD7}" presName="node" presStyleLbl="node1" presStyleIdx="5" presStyleCnt="10">
        <dgm:presLayoutVars>
          <dgm:bulletEnabled val="1"/>
        </dgm:presLayoutVars>
      </dgm:prSet>
      <dgm:spPr/>
      <dgm:t>
        <a:bodyPr/>
        <a:lstStyle/>
        <a:p>
          <a:endParaRPr lang="pt-PT"/>
        </a:p>
      </dgm:t>
    </dgm:pt>
    <dgm:pt modelId="{11CA3DB3-325B-40D2-A959-90A0548D1CBA}" type="pres">
      <dgm:prSet presAssocID="{15F61BA6-FC14-4016-8097-F2F4DFBA4E87}" presName="Name9" presStyleLbl="parChTrans1D2" presStyleIdx="6" presStyleCnt="10"/>
      <dgm:spPr/>
      <dgm:t>
        <a:bodyPr/>
        <a:lstStyle/>
        <a:p>
          <a:endParaRPr lang="pt-PT"/>
        </a:p>
      </dgm:t>
    </dgm:pt>
    <dgm:pt modelId="{DB2D7332-9B02-44CE-9543-8084C9AE65C8}" type="pres">
      <dgm:prSet presAssocID="{15F61BA6-FC14-4016-8097-F2F4DFBA4E87}" presName="connTx" presStyleLbl="parChTrans1D2" presStyleIdx="6" presStyleCnt="10"/>
      <dgm:spPr/>
      <dgm:t>
        <a:bodyPr/>
        <a:lstStyle/>
        <a:p>
          <a:endParaRPr lang="pt-PT"/>
        </a:p>
      </dgm:t>
    </dgm:pt>
    <dgm:pt modelId="{C9B3F3FD-6BF7-43C7-A62E-265830387412}" type="pres">
      <dgm:prSet presAssocID="{65B815B3-C272-442A-B8B9-4FF2B0A2FDBA}" presName="node" presStyleLbl="node1" presStyleIdx="6" presStyleCnt="10">
        <dgm:presLayoutVars>
          <dgm:bulletEnabled val="1"/>
        </dgm:presLayoutVars>
      </dgm:prSet>
      <dgm:spPr/>
      <dgm:t>
        <a:bodyPr/>
        <a:lstStyle/>
        <a:p>
          <a:endParaRPr lang="pt-PT"/>
        </a:p>
      </dgm:t>
    </dgm:pt>
    <dgm:pt modelId="{096AF6D2-DB3A-499F-988E-555AD0CB64BE}" type="pres">
      <dgm:prSet presAssocID="{183AD659-A3CA-4BA7-8D93-AAFBBEC11D4A}" presName="Name9" presStyleLbl="parChTrans1D2" presStyleIdx="7" presStyleCnt="10"/>
      <dgm:spPr/>
      <dgm:t>
        <a:bodyPr/>
        <a:lstStyle/>
        <a:p>
          <a:endParaRPr lang="pt-PT"/>
        </a:p>
      </dgm:t>
    </dgm:pt>
    <dgm:pt modelId="{59509104-ED23-4D86-BA68-38F6B49841A9}" type="pres">
      <dgm:prSet presAssocID="{183AD659-A3CA-4BA7-8D93-AAFBBEC11D4A}" presName="connTx" presStyleLbl="parChTrans1D2" presStyleIdx="7" presStyleCnt="10"/>
      <dgm:spPr/>
      <dgm:t>
        <a:bodyPr/>
        <a:lstStyle/>
        <a:p>
          <a:endParaRPr lang="pt-PT"/>
        </a:p>
      </dgm:t>
    </dgm:pt>
    <dgm:pt modelId="{0D4013DA-FA7C-4CCD-9D06-D2378CC5D4F0}" type="pres">
      <dgm:prSet presAssocID="{FE8493B8-F422-49E5-980C-042B404E4806}" presName="node" presStyleLbl="node1" presStyleIdx="7" presStyleCnt="10">
        <dgm:presLayoutVars>
          <dgm:bulletEnabled val="1"/>
        </dgm:presLayoutVars>
      </dgm:prSet>
      <dgm:spPr/>
      <dgm:t>
        <a:bodyPr/>
        <a:lstStyle/>
        <a:p>
          <a:endParaRPr lang="pt-PT"/>
        </a:p>
      </dgm:t>
    </dgm:pt>
    <dgm:pt modelId="{6147A146-B765-46D3-97C6-7B5E96E45AFA}" type="pres">
      <dgm:prSet presAssocID="{873AA4A3-39BB-4E0A-B0DF-9CE183328FBD}" presName="Name9" presStyleLbl="parChTrans1D2" presStyleIdx="8" presStyleCnt="10"/>
      <dgm:spPr/>
      <dgm:t>
        <a:bodyPr/>
        <a:lstStyle/>
        <a:p>
          <a:endParaRPr lang="pt-PT"/>
        </a:p>
      </dgm:t>
    </dgm:pt>
    <dgm:pt modelId="{F8852C2B-4369-4395-BF78-62EE85157255}" type="pres">
      <dgm:prSet presAssocID="{873AA4A3-39BB-4E0A-B0DF-9CE183328FBD}" presName="connTx" presStyleLbl="parChTrans1D2" presStyleIdx="8" presStyleCnt="10"/>
      <dgm:spPr/>
      <dgm:t>
        <a:bodyPr/>
        <a:lstStyle/>
        <a:p>
          <a:endParaRPr lang="pt-PT"/>
        </a:p>
      </dgm:t>
    </dgm:pt>
    <dgm:pt modelId="{EA29A89C-C432-45B8-AFED-C15645A37E60}" type="pres">
      <dgm:prSet presAssocID="{32428BAD-0515-4220-B8CB-21B94A71A8D3}" presName="node" presStyleLbl="node1" presStyleIdx="8" presStyleCnt="10">
        <dgm:presLayoutVars>
          <dgm:bulletEnabled val="1"/>
        </dgm:presLayoutVars>
      </dgm:prSet>
      <dgm:spPr/>
      <dgm:t>
        <a:bodyPr/>
        <a:lstStyle/>
        <a:p>
          <a:endParaRPr lang="pt-PT"/>
        </a:p>
      </dgm:t>
    </dgm:pt>
    <dgm:pt modelId="{1BB3BABC-48E0-4B2C-8BC3-3FFB7C4FB162}" type="pres">
      <dgm:prSet presAssocID="{9D4C9D12-A0B0-4084-95BE-BDF7BF9E5405}" presName="Name9" presStyleLbl="parChTrans1D2" presStyleIdx="9" presStyleCnt="10"/>
      <dgm:spPr/>
      <dgm:t>
        <a:bodyPr/>
        <a:lstStyle/>
        <a:p>
          <a:endParaRPr lang="pt-PT"/>
        </a:p>
      </dgm:t>
    </dgm:pt>
    <dgm:pt modelId="{89AF52E7-33BB-4290-81A5-E247D4A80978}" type="pres">
      <dgm:prSet presAssocID="{9D4C9D12-A0B0-4084-95BE-BDF7BF9E5405}" presName="connTx" presStyleLbl="parChTrans1D2" presStyleIdx="9" presStyleCnt="10"/>
      <dgm:spPr/>
      <dgm:t>
        <a:bodyPr/>
        <a:lstStyle/>
        <a:p>
          <a:endParaRPr lang="pt-PT"/>
        </a:p>
      </dgm:t>
    </dgm:pt>
    <dgm:pt modelId="{6F520AEC-F25F-48B5-8468-053A2B7BC3E0}" type="pres">
      <dgm:prSet presAssocID="{8A6C1685-2565-464C-BB32-046FDD718CFB}" presName="node" presStyleLbl="node1" presStyleIdx="9" presStyleCnt="10">
        <dgm:presLayoutVars>
          <dgm:bulletEnabled val="1"/>
        </dgm:presLayoutVars>
      </dgm:prSet>
      <dgm:spPr/>
      <dgm:t>
        <a:bodyPr/>
        <a:lstStyle/>
        <a:p>
          <a:endParaRPr lang="pt-PT"/>
        </a:p>
      </dgm:t>
    </dgm:pt>
  </dgm:ptLst>
  <dgm:cxnLst>
    <dgm:cxn modelId="{FF682573-DC48-4C85-BD1C-36B08CE8515A}" type="presOf" srcId="{1DEE3099-31B2-4E83-BB3D-ADAB68C0BC9A}" destId="{B5174A0A-E0DB-4C76-B89C-7A0AA97EAF69}" srcOrd="0" destOrd="0" presId="urn:microsoft.com/office/officeart/2005/8/layout/radial1"/>
    <dgm:cxn modelId="{C3C851C4-6966-4BBE-A923-B2689B472CC2}" type="presOf" srcId="{61FABA87-FCE8-4CB0-AC86-BA01257CC26E}" destId="{DFC2C74C-19CA-47D9-87A9-FF245C3A3D41}" srcOrd="0" destOrd="0" presId="urn:microsoft.com/office/officeart/2005/8/layout/radial1"/>
    <dgm:cxn modelId="{3ACA9536-DE02-4A95-9FEC-FC64D0806347}" srcId="{890BFD04-160C-4F70-A4D2-158A2CE2BACC}" destId="{5175CA16-BF28-45B9-9A02-A93032E02E56}" srcOrd="2" destOrd="0" parTransId="{B95D2A02-BDCC-44A5-A834-5565523F1249}" sibTransId="{DF239B42-2088-4629-A0B0-6572C9F37F05}"/>
    <dgm:cxn modelId="{0D649FB1-1702-43AD-B2A9-EBAA88023234}" type="presOf" srcId="{9DC17D0B-14BC-41D8-AC54-F490CEB755E8}" destId="{0CE274F8-D098-4460-BAEE-6886DD2DE37F}" srcOrd="0" destOrd="0" presId="urn:microsoft.com/office/officeart/2005/8/layout/radial1"/>
    <dgm:cxn modelId="{57959237-6869-4537-AF90-53B15ED3B1AA}" srcId="{890BFD04-160C-4F70-A4D2-158A2CE2BACC}" destId="{ADA08BB2-5C78-4D69-A5F2-28532D075831}" srcOrd="0" destOrd="0" parTransId="{9DC17D0B-14BC-41D8-AC54-F490CEB755E8}" sibTransId="{709D9102-00EC-47F5-ADFA-90499414FC34}"/>
    <dgm:cxn modelId="{894B8A07-507F-44B5-A9AB-7DAFCA165411}" type="presOf" srcId="{183AD659-A3CA-4BA7-8D93-AAFBBEC11D4A}" destId="{096AF6D2-DB3A-499F-988E-555AD0CB64BE}" srcOrd="0" destOrd="0" presId="urn:microsoft.com/office/officeart/2005/8/layout/radial1"/>
    <dgm:cxn modelId="{BB7CCAAA-8ADD-4D5A-8E93-6393A9313A25}" type="presOf" srcId="{ADA08BB2-5C78-4D69-A5F2-28532D075831}" destId="{61E6ED6C-4E2E-44B9-91A4-C0D9FD801CD3}" srcOrd="0" destOrd="0" presId="urn:microsoft.com/office/officeart/2005/8/layout/radial1"/>
    <dgm:cxn modelId="{0A63F11E-9D89-4386-B774-E22316B463BF}" type="presOf" srcId="{8A6C1685-2565-464C-BB32-046FDD718CFB}" destId="{6F520AEC-F25F-48B5-8468-053A2B7BC3E0}" srcOrd="0" destOrd="0" presId="urn:microsoft.com/office/officeart/2005/8/layout/radial1"/>
    <dgm:cxn modelId="{3D9E87F1-3B8F-4AC1-AB58-7F484406514C}" srcId="{890BFD04-160C-4F70-A4D2-158A2CE2BACC}" destId="{45138A40-B9D3-4495-9ECD-9D86EBF98CD7}" srcOrd="5" destOrd="0" parTransId="{1DEE3099-31B2-4E83-BB3D-ADAB68C0BC9A}" sibTransId="{1F89751D-245E-46AD-B8EE-5CC970B643CF}"/>
    <dgm:cxn modelId="{2268D5D5-9BFB-43EC-B639-C1339F7C89FC}" type="presOf" srcId="{F906D7CB-4C9C-473D-8C46-DD043B19A87F}" destId="{BEC0E910-AE8D-4F8D-8B34-F9135538203B}" srcOrd="1" destOrd="0" presId="urn:microsoft.com/office/officeart/2005/8/layout/radial1"/>
    <dgm:cxn modelId="{0626B6BB-9183-4A33-B561-1957ED026C83}" type="presOf" srcId="{65B815B3-C272-442A-B8B9-4FF2B0A2FDBA}" destId="{C9B3F3FD-6BF7-43C7-A62E-265830387412}" srcOrd="0" destOrd="0" presId="urn:microsoft.com/office/officeart/2005/8/layout/radial1"/>
    <dgm:cxn modelId="{72917B39-BEEF-4DC9-8BA7-1A554E2F3DC7}" type="presOf" srcId="{45138A40-B9D3-4495-9ECD-9D86EBF98CD7}" destId="{1DC01246-4640-442D-98F5-5BEC5984BB89}" srcOrd="0" destOrd="0" presId="urn:microsoft.com/office/officeart/2005/8/layout/radial1"/>
    <dgm:cxn modelId="{2ABA010C-2F94-4434-8EDD-094FAB0F2060}" type="presOf" srcId="{B95D2A02-BDCC-44A5-A834-5565523F1249}" destId="{31DFD822-B936-4398-B65C-39EFDFCE1647}" srcOrd="0" destOrd="0" presId="urn:microsoft.com/office/officeart/2005/8/layout/radial1"/>
    <dgm:cxn modelId="{0C511972-A9E6-4D7A-B24C-F8BEA559B03B}" type="presOf" srcId="{5938EB48-A1D9-49DF-9319-2079FE409787}" destId="{903A8973-09E6-44D1-AF7B-8FCC5380B299}" srcOrd="0" destOrd="0" presId="urn:microsoft.com/office/officeart/2005/8/layout/radial1"/>
    <dgm:cxn modelId="{DC2AF6BE-BBFD-4A70-8069-F1C42C91BC2B}" type="presOf" srcId="{61FABA87-FCE8-4CB0-AC86-BA01257CC26E}" destId="{154A9A6E-141D-47D7-A967-912B4F2B1A96}" srcOrd="1" destOrd="0" presId="urn:microsoft.com/office/officeart/2005/8/layout/radial1"/>
    <dgm:cxn modelId="{8D78B2DD-205B-494F-B085-BFC48CF77280}" type="presOf" srcId="{F906D7CB-4C9C-473D-8C46-DD043B19A87F}" destId="{24F4C9F9-B213-41A1-B0BF-4417817C606B}" srcOrd="0" destOrd="0" presId="urn:microsoft.com/office/officeart/2005/8/layout/radial1"/>
    <dgm:cxn modelId="{0555C6E6-53CC-4E58-B6F5-93C5B886EF79}" type="presOf" srcId="{1DEE3099-31B2-4E83-BB3D-ADAB68C0BC9A}" destId="{765BD63A-DE54-4A9C-8F63-1DA1E801395B}" srcOrd="1" destOrd="0" presId="urn:microsoft.com/office/officeart/2005/8/layout/radial1"/>
    <dgm:cxn modelId="{2B81FA4F-BCDE-48AD-93E1-420F7E4C1011}" type="presOf" srcId="{9D4C9D12-A0B0-4084-95BE-BDF7BF9E5405}" destId="{89AF52E7-33BB-4290-81A5-E247D4A80978}" srcOrd="1" destOrd="0" presId="urn:microsoft.com/office/officeart/2005/8/layout/radial1"/>
    <dgm:cxn modelId="{2B23522E-6C5F-477E-AE79-D223454C1E4B}" type="presOf" srcId="{B95D2A02-BDCC-44A5-A834-5565523F1249}" destId="{B9380D74-1834-477B-814F-39EC2E308305}" srcOrd="1" destOrd="0" presId="urn:microsoft.com/office/officeart/2005/8/layout/radial1"/>
    <dgm:cxn modelId="{91F8D67D-A183-4097-A5B4-C1AF29C191FB}" type="presOf" srcId="{5175CA16-BF28-45B9-9A02-A93032E02E56}" destId="{A6AEB710-69A6-46D7-B3C4-6B8A09C19899}" srcOrd="0" destOrd="0" presId="urn:microsoft.com/office/officeart/2005/8/layout/radial1"/>
    <dgm:cxn modelId="{E4856374-D2DF-4989-8219-92E1B952AC00}" type="presOf" srcId="{32428BAD-0515-4220-B8CB-21B94A71A8D3}" destId="{EA29A89C-C432-45B8-AFED-C15645A37E60}" srcOrd="0" destOrd="0" presId="urn:microsoft.com/office/officeart/2005/8/layout/radial1"/>
    <dgm:cxn modelId="{B705CAFE-6BCE-4C25-ABB0-E10C1BC7CC4A}" srcId="{890BFD04-160C-4F70-A4D2-158A2CE2BACC}" destId="{32428BAD-0515-4220-B8CB-21B94A71A8D3}" srcOrd="8" destOrd="0" parTransId="{873AA4A3-39BB-4E0A-B0DF-9CE183328FBD}" sibTransId="{2B557611-A371-4E57-B0D3-7B71EFEDF7B2}"/>
    <dgm:cxn modelId="{5AD8A6F0-9916-4AF4-9676-F04F4F677550}" type="presOf" srcId="{9DC17D0B-14BC-41D8-AC54-F490CEB755E8}" destId="{D09D1C0D-9CA1-4DC4-97C2-BF9568BA377A}" srcOrd="1" destOrd="0" presId="urn:microsoft.com/office/officeart/2005/8/layout/radial1"/>
    <dgm:cxn modelId="{1772CD74-3AC2-478C-83D9-6B39A7A99020}" type="presOf" srcId="{FE8493B8-F422-49E5-980C-042B404E4806}" destId="{0D4013DA-FA7C-4CCD-9D06-D2378CC5D4F0}" srcOrd="0" destOrd="0" presId="urn:microsoft.com/office/officeart/2005/8/layout/radial1"/>
    <dgm:cxn modelId="{62C6378C-D180-48BD-A5F7-B88B76E6400B}" type="presOf" srcId="{EC60348C-3AC2-4BB8-9659-24F4876B17FC}" destId="{CA0EACF7-EEE3-4F87-A59D-D43669CAC052}" srcOrd="0" destOrd="0" presId="urn:microsoft.com/office/officeart/2005/8/layout/radial1"/>
    <dgm:cxn modelId="{F1401FE7-146E-481C-A68D-74B612DE565C}" srcId="{890BFD04-160C-4F70-A4D2-158A2CE2BACC}" destId="{FC9D561A-73BE-4970-A1C5-667B30F0FE8D}" srcOrd="1" destOrd="0" parTransId="{61FABA87-FCE8-4CB0-AC86-BA01257CC26E}" sibTransId="{F4B9DA60-0385-42C4-8C07-60AC4974CBFD}"/>
    <dgm:cxn modelId="{6EAA6B4A-4DDB-4D5F-85F4-70B1E5D39AD2}" type="presOf" srcId="{C1FBB2AC-DE53-4082-8E1C-D65297F19955}" destId="{CD4A7208-B37E-4DBF-8ED2-16800F56F884}" srcOrd="0" destOrd="0" presId="urn:microsoft.com/office/officeart/2005/8/layout/radial1"/>
    <dgm:cxn modelId="{413F9BFD-EF6E-4C00-86E6-A1FD7828F6B4}" type="presOf" srcId="{9D4C9D12-A0B0-4084-95BE-BDF7BF9E5405}" destId="{1BB3BABC-48E0-4B2C-8BC3-3FFB7C4FB162}" srcOrd="0" destOrd="0" presId="urn:microsoft.com/office/officeart/2005/8/layout/radial1"/>
    <dgm:cxn modelId="{341ED3BE-A1F9-495D-82BA-A1F764A9E963}" srcId="{5938EB48-A1D9-49DF-9319-2079FE409787}" destId="{890BFD04-160C-4F70-A4D2-158A2CE2BACC}" srcOrd="0" destOrd="0" parTransId="{85BBE45A-47E1-45BC-BC9B-7DBC34FECCCF}" sibTransId="{9FDA6FE0-F082-4326-8DA9-6A64DA4A0685}"/>
    <dgm:cxn modelId="{8E96FB56-A972-40D0-A32F-F3AC85EAF365}" srcId="{890BFD04-160C-4F70-A4D2-158A2CE2BACC}" destId="{65B815B3-C272-442A-B8B9-4FF2B0A2FDBA}" srcOrd="6" destOrd="0" parTransId="{15F61BA6-FC14-4016-8097-F2F4DFBA4E87}" sibTransId="{4801D9D4-1385-4897-917E-40EF1856946F}"/>
    <dgm:cxn modelId="{D606B408-EF74-4D03-827C-2A6E0FA0B6AC}" type="presOf" srcId="{6835F635-C004-432C-A9EA-52F5007B5864}" destId="{0E42216A-2256-47CD-9328-0CBEA2671CA6}" srcOrd="0" destOrd="0" presId="urn:microsoft.com/office/officeart/2005/8/layout/radial1"/>
    <dgm:cxn modelId="{95541D1F-016C-4D9A-9412-CFE605D9AC3B}" type="presOf" srcId="{6835F635-C004-432C-A9EA-52F5007B5864}" destId="{D9A637BA-6AE4-4DE6-B9F1-2007DFE8B169}" srcOrd="1" destOrd="0" presId="urn:microsoft.com/office/officeart/2005/8/layout/radial1"/>
    <dgm:cxn modelId="{77E3D850-7E7E-4771-A472-E8FAF1E1E9C2}" srcId="{890BFD04-160C-4F70-A4D2-158A2CE2BACC}" destId="{EC60348C-3AC2-4BB8-9659-24F4876B17FC}" srcOrd="4" destOrd="0" parTransId="{6835F635-C004-432C-A9EA-52F5007B5864}" sibTransId="{F18804CA-299D-417E-9EA5-22F126EE2339}"/>
    <dgm:cxn modelId="{15CD641E-435A-4618-9AA8-A7723EE58F37}" srcId="{890BFD04-160C-4F70-A4D2-158A2CE2BACC}" destId="{C1FBB2AC-DE53-4082-8E1C-D65297F19955}" srcOrd="3" destOrd="0" parTransId="{F906D7CB-4C9C-473D-8C46-DD043B19A87F}" sibTransId="{7C030D1C-BE74-44A3-BBAA-17FCC0186879}"/>
    <dgm:cxn modelId="{CAA72C26-F5B8-4394-A9F5-19CEC0E8D267}" type="presOf" srcId="{15F61BA6-FC14-4016-8097-F2F4DFBA4E87}" destId="{11CA3DB3-325B-40D2-A959-90A0548D1CBA}" srcOrd="0" destOrd="0" presId="urn:microsoft.com/office/officeart/2005/8/layout/radial1"/>
    <dgm:cxn modelId="{60590F85-C892-4175-87E3-E57A48804905}" type="presOf" srcId="{15F61BA6-FC14-4016-8097-F2F4DFBA4E87}" destId="{DB2D7332-9B02-44CE-9543-8084C9AE65C8}" srcOrd="1" destOrd="0" presId="urn:microsoft.com/office/officeart/2005/8/layout/radial1"/>
    <dgm:cxn modelId="{49942167-7D46-41F5-8A86-E2E2A3B0B36A}" type="presOf" srcId="{183AD659-A3CA-4BA7-8D93-AAFBBEC11D4A}" destId="{59509104-ED23-4D86-BA68-38F6B49841A9}" srcOrd="1" destOrd="0" presId="urn:microsoft.com/office/officeart/2005/8/layout/radial1"/>
    <dgm:cxn modelId="{2CAADED8-739E-40A0-B55F-183B384D78AD}" srcId="{890BFD04-160C-4F70-A4D2-158A2CE2BACC}" destId="{FE8493B8-F422-49E5-980C-042B404E4806}" srcOrd="7" destOrd="0" parTransId="{183AD659-A3CA-4BA7-8D93-AAFBBEC11D4A}" sibTransId="{3CF5A979-7896-4FB6-B2C7-8A5D974A7390}"/>
    <dgm:cxn modelId="{F563C1F4-1297-4A37-934F-21ACBB6FC7E1}" type="presOf" srcId="{873AA4A3-39BB-4E0A-B0DF-9CE183328FBD}" destId="{F8852C2B-4369-4395-BF78-62EE85157255}" srcOrd="1" destOrd="0" presId="urn:microsoft.com/office/officeart/2005/8/layout/radial1"/>
    <dgm:cxn modelId="{E2E4AC4B-D314-4E24-B426-5C581E358083}" type="presOf" srcId="{873AA4A3-39BB-4E0A-B0DF-9CE183328FBD}" destId="{6147A146-B765-46D3-97C6-7B5E96E45AFA}" srcOrd="0" destOrd="0" presId="urn:microsoft.com/office/officeart/2005/8/layout/radial1"/>
    <dgm:cxn modelId="{F379701D-B7F3-469C-89D3-88808EF8D1E8}" type="presOf" srcId="{FC9D561A-73BE-4970-A1C5-667B30F0FE8D}" destId="{231D15EC-C45E-4AAC-BE91-D13E5D16AB92}" srcOrd="0" destOrd="0" presId="urn:microsoft.com/office/officeart/2005/8/layout/radial1"/>
    <dgm:cxn modelId="{7D64D023-618E-413F-91B5-6B201B6CD3A7}" srcId="{890BFD04-160C-4F70-A4D2-158A2CE2BACC}" destId="{8A6C1685-2565-464C-BB32-046FDD718CFB}" srcOrd="9" destOrd="0" parTransId="{9D4C9D12-A0B0-4084-95BE-BDF7BF9E5405}" sibTransId="{5F049819-4509-4867-9DFF-7951A30186DB}"/>
    <dgm:cxn modelId="{B46221FF-8D93-450C-A903-906A72C8A5A8}" type="presOf" srcId="{890BFD04-160C-4F70-A4D2-158A2CE2BACC}" destId="{0838CE37-0E5D-475A-B64E-1A488166D391}" srcOrd="0" destOrd="0" presId="urn:microsoft.com/office/officeart/2005/8/layout/radial1"/>
    <dgm:cxn modelId="{26E1A896-E29E-4CC8-9769-4260F9EC6402}" type="presParOf" srcId="{903A8973-09E6-44D1-AF7B-8FCC5380B299}" destId="{0838CE37-0E5D-475A-B64E-1A488166D391}" srcOrd="0" destOrd="0" presId="urn:microsoft.com/office/officeart/2005/8/layout/radial1"/>
    <dgm:cxn modelId="{0E78F0F9-707D-4A89-9DF6-E6F052ECDEAE}" type="presParOf" srcId="{903A8973-09E6-44D1-AF7B-8FCC5380B299}" destId="{0CE274F8-D098-4460-BAEE-6886DD2DE37F}" srcOrd="1" destOrd="0" presId="urn:microsoft.com/office/officeart/2005/8/layout/radial1"/>
    <dgm:cxn modelId="{47697BD5-EB95-43AF-A541-5C693B02BF37}" type="presParOf" srcId="{0CE274F8-D098-4460-BAEE-6886DD2DE37F}" destId="{D09D1C0D-9CA1-4DC4-97C2-BF9568BA377A}" srcOrd="0" destOrd="0" presId="urn:microsoft.com/office/officeart/2005/8/layout/radial1"/>
    <dgm:cxn modelId="{86FBCAB9-CFFB-460F-BFF8-D4C84B0A6639}" type="presParOf" srcId="{903A8973-09E6-44D1-AF7B-8FCC5380B299}" destId="{61E6ED6C-4E2E-44B9-91A4-C0D9FD801CD3}" srcOrd="2" destOrd="0" presId="urn:microsoft.com/office/officeart/2005/8/layout/radial1"/>
    <dgm:cxn modelId="{F8CCBDF9-E5B7-4DFC-B671-4F9AE6396AD2}" type="presParOf" srcId="{903A8973-09E6-44D1-AF7B-8FCC5380B299}" destId="{DFC2C74C-19CA-47D9-87A9-FF245C3A3D41}" srcOrd="3" destOrd="0" presId="urn:microsoft.com/office/officeart/2005/8/layout/radial1"/>
    <dgm:cxn modelId="{FC9EC3B3-174A-4F11-BA6B-826223E6B220}" type="presParOf" srcId="{DFC2C74C-19CA-47D9-87A9-FF245C3A3D41}" destId="{154A9A6E-141D-47D7-A967-912B4F2B1A96}" srcOrd="0" destOrd="0" presId="urn:microsoft.com/office/officeart/2005/8/layout/radial1"/>
    <dgm:cxn modelId="{176A898B-8D62-4CA2-9856-DB3C4C819E45}" type="presParOf" srcId="{903A8973-09E6-44D1-AF7B-8FCC5380B299}" destId="{231D15EC-C45E-4AAC-BE91-D13E5D16AB92}" srcOrd="4" destOrd="0" presId="urn:microsoft.com/office/officeart/2005/8/layout/radial1"/>
    <dgm:cxn modelId="{9194ADCC-E5BC-4E35-8868-176F7988DAE7}" type="presParOf" srcId="{903A8973-09E6-44D1-AF7B-8FCC5380B299}" destId="{31DFD822-B936-4398-B65C-39EFDFCE1647}" srcOrd="5" destOrd="0" presId="urn:microsoft.com/office/officeart/2005/8/layout/radial1"/>
    <dgm:cxn modelId="{6B60411C-9A8B-4EEB-B5E9-239060E7A880}" type="presParOf" srcId="{31DFD822-B936-4398-B65C-39EFDFCE1647}" destId="{B9380D74-1834-477B-814F-39EC2E308305}" srcOrd="0" destOrd="0" presId="urn:microsoft.com/office/officeart/2005/8/layout/radial1"/>
    <dgm:cxn modelId="{031507CB-BBD0-4BED-B43A-A7BE86B00C36}" type="presParOf" srcId="{903A8973-09E6-44D1-AF7B-8FCC5380B299}" destId="{A6AEB710-69A6-46D7-B3C4-6B8A09C19899}" srcOrd="6" destOrd="0" presId="urn:microsoft.com/office/officeart/2005/8/layout/radial1"/>
    <dgm:cxn modelId="{707BD0AF-A3A9-4235-8E89-2927A8B2BFF5}" type="presParOf" srcId="{903A8973-09E6-44D1-AF7B-8FCC5380B299}" destId="{24F4C9F9-B213-41A1-B0BF-4417817C606B}" srcOrd="7" destOrd="0" presId="urn:microsoft.com/office/officeart/2005/8/layout/radial1"/>
    <dgm:cxn modelId="{0BFBC40E-E67F-459E-B5D6-A53C797AEC5B}" type="presParOf" srcId="{24F4C9F9-B213-41A1-B0BF-4417817C606B}" destId="{BEC0E910-AE8D-4F8D-8B34-F9135538203B}" srcOrd="0" destOrd="0" presId="urn:microsoft.com/office/officeart/2005/8/layout/radial1"/>
    <dgm:cxn modelId="{3D6673B9-C121-44C5-B7A1-86EF892CB104}" type="presParOf" srcId="{903A8973-09E6-44D1-AF7B-8FCC5380B299}" destId="{CD4A7208-B37E-4DBF-8ED2-16800F56F884}" srcOrd="8" destOrd="0" presId="urn:microsoft.com/office/officeart/2005/8/layout/radial1"/>
    <dgm:cxn modelId="{EB38675C-DAC3-4907-A9AD-E4BC4EBB2AFA}" type="presParOf" srcId="{903A8973-09E6-44D1-AF7B-8FCC5380B299}" destId="{0E42216A-2256-47CD-9328-0CBEA2671CA6}" srcOrd="9" destOrd="0" presId="urn:microsoft.com/office/officeart/2005/8/layout/radial1"/>
    <dgm:cxn modelId="{4B3FC5C2-A7B5-4064-93DC-0F675A61DA30}" type="presParOf" srcId="{0E42216A-2256-47CD-9328-0CBEA2671CA6}" destId="{D9A637BA-6AE4-4DE6-B9F1-2007DFE8B169}" srcOrd="0" destOrd="0" presId="urn:microsoft.com/office/officeart/2005/8/layout/radial1"/>
    <dgm:cxn modelId="{C706D7E2-C8D8-4A9B-B636-DBFB583213CE}" type="presParOf" srcId="{903A8973-09E6-44D1-AF7B-8FCC5380B299}" destId="{CA0EACF7-EEE3-4F87-A59D-D43669CAC052}" srcOrd="10" destOrd="0" presId="urn:microsoft.com/office/officeart/2005/8/layout/radial1"/>
    <dgm:cxn modelId="{FBB51E1D-B1C0-425B-8467-F1D96299AE02}" type="presParOf" srcId="{903A8973-09E6-44D1-AF7B-8FCC5380B299}" destId="{B5174A0A-E0DB-4C76-B89C-7A0AA97EAF69}" srcOrd="11" destOrd="0" presId="urn:microsoft.com/office/officeart/2005/8/layout/radial1"/>
    <dgm:cxn modelId="{C1EB571E-17F6-4300-80A6-C7F213089F0E}" type="presParOf" srcId="{B5174A0A-E0DB-4C76-B89C-7A0AA97EAF69}" destId="{765BD63A-DE54-4A9C-8F63-1DA1E801395B}" srcOrd="0" destOrd="0" presId="urn:microsoft.com/office/officeart/2005/8/layout/radial1"/>
    <dgm:cxn modelId="{A8D212AF-0C5C-441C-95A4-508C60F4F720}" type="presParOf" srcId="{903A8973-09E6-44D1-AF7B-8FCC5380B299}" destId="{1DC01246-4640-442D-98F5-5BEC5984BB89}" srcOrd="12" destOrd="0" presId="urn:microsoft.com/office/officeart/2005/8/layout/radial1"/>
    <dgm:cxn modelId="{D00185B7-CB87-40D2-88A5-8CA777CD1BB8}" type="presParOf" srcId="{903A8973-09E6-44D1-AF7B-8FCC5380B299}" destId="{11CA3DB3-325B-40D2-A959-90A0548D1CBA}" srcOrd="13" destOrd="0" presId="urn:microsoft.com/office/officeart/2005/8/layout/radial1"/>
    <dgm:cxn modelId="{C23C7138-DA8D-4D1C-B28F-5BBDCDBB4DBA}" type="presParOf" srcId="{11CA3DB3-325B-40D2-A959-90A0548D1CBA}" destId="{DB2D7332-9B02-44CE-9543-8084C9AE65C8}" srcOrd="0" destOrd="0" presId="urn:microsoft.com/office/officeart/2005/8/layout/radial1"/>
    <dgm:cxn modelId="{0FDA0792-3D40-4765-BFC0-FEDD589D4B1B}" type="presParOf" srcId="{903A8973-09E6-44D1-AF7B-8FCC5380B299}" destId="{C9B3F3FD-6BF7-43C7-A62E-265830387412}" srcOrd="14" destOrd="0" presId="urn:microsoft.com/office/officeart/2005/8/layout/radial1"/>
    <dgm:cxn modelId="{0FAC7954-EC0F-474C-AF1D-A1E075B93EB3}" type="presParOf" srcId="{903A8973-09E6-44D1-AF7B-8FCC5380B299}" destId="{096AF6D2-DB3A-499F-988E-555AD0CB64BE}" srcOrd="15" destOrd="0" presId="urn:microsoft.com/office/officeart/2005/8/layout/radial1"/>
    <dgm:cxn modelId="{75C8210F-A223-4F24-A11F-6285E10750A4}" type="presParOf" srcId="{096AF6D2-DB3A-499F-988E-555AD0CB64BE}" destId="{59509104-ED23-4D86-BA68-38F6B49841A9}" srcOrd="0" destOrd="0" presId="urn:microsoft.com/office/officeart/2005/8/layout/radial1"/>
    <dgm:cxn modelId="{BFA91CE7-6CE9-4B80-AA91-A5D753E0A7F0}" type="presParOf" srcId="{903A8973-09E6-44D1-AF7B-8FCC5380B299}" destId="{0D4013DA-FA7C-4CCD-9D06-D2378CC5D4F0}" srcOrd="16" destOrd="0" presId="urn:microsoft.com/office/officeart/2005/8/layout/radial1"/>
    <dgm:cxn modelId="{DA71998A-B37C-4C1A-B7B8-1A144A3198A7}" type="presParOf" srcId="{903A8973-09E6-44D1-AF7B-8FCC5380B299}" destId="{6147A146-B765-46D3-97C6-7B5E96E45AFA}" srcOrd="17" destOrd="0" presId="urn:microsoft.com/office/officeart/2005/8/layout/radial1"/>
    <dgm:cxn modelId="{85404AA3-AE84-4743-B3A3-FAED6D631595}" type="presParOf" srcId="{6147A146-B765-46D3-97C6-7B5E96E45AFA}" destId="{F8852C2B-4369-4395-BF78-62EE85157255}" srcOrd="0" destOrd="0" presId="urn:microsoft.com/office/officeart/2005/8/layout/radial1"/>
    <dgm:cxn modelId="{40A287F9-0B29-450A-ACF4-BB61CAF7CA7C}" type="presParOf" srcId="{903A8973-09E6-44D1-AF7B-8FCC5380B299}" destId="{EA29A89C-C432-45B8-AFED-C15645A37E60}" srcOrd="18" destOrd="0" presId="urn:microsoft.com/office/officeart/2005/8/layout/radial1"/>
    <dgm:cxn modelId="{962DEC9F-9D1D-428C-9EB2-6A6483E3D1DE}" type="presParOf" srcId="{903A8973-09E6-44D1-AF7B-8FCC5380B299}" destId="{1BB3BABC-48E0-4B2C-8BC3-3FFB7C4FB162}" srcOrd="19" destOrd="0" presId="urn:microsoft.com/office/officeart/2005/8/layout/radial1"/>
    <dgm:cxn modelId="{03F7B3FC-1EA6-4513-8099-8B0594E4DC4E}" type="presParOf" srcId="{1BB3BABC-48E0-4B2C-8BC3-3FFB7C4FB162}" destId="{89AF52E7-33BB-4290-81A5-E247D4A80978}" srcOrd="0" destOrd="0" presId="urn:microsoft.com/office/officeart/2005/8/layout/radial1"/>
    <dgm:cxn modelId="{CC92513C-C3F7-4135-8C5F-0520E46E7055}" type="presParOf" srcId="{903A8973-09E6-44D1-AF7B-8FCC5380B299}" destId="{6F520AEC-F25F-48B5-8468-053A2B7BC3E0}" srcOrd="2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82872-1CD1-4FFB-B692-24DC299EC8C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pt-PT"/>
        </a:p>
      </dgm:t>
    </dgm:pt>
    <dgm:pt modelId="{0431238C-7326-4431-8DCC-E156AF421822}">
      <dgm:prSet phldrT="[Texto]" custT="1"/>
      <dgm:spPr/>
      <dgm:t>
        <a:bodyPr/>
        <a:lstStyle/>
        <a:p>
          <a:r>
            <a:rPr lang="pt-PT" sz="2200" dirty="0" smtClean="0"/>
            <a:t>Desflorestação</a:t>
          </a:r>
          <a:endParaRPr lang="pt-PT" sz="2200" dirty="0"/>
        </a:p>
      </dgm:t>
    </dgm:pt>
    <dgm:pt modelId="{9D18655F-2ECA-421F-8E24-CD18910F3C35}" type="parTrans" cxnId="{BDDDF3B1-99A9-4A46-A536-2FB8D82D7447}">
      <dgm:prSet/>
      <dgm:spPr/>
      <dgm:t>
        <a:bodyPr/>
        <a:lstStyle/>
        <a:p>
          <a:endParaRPr lang="pt-PT"/>
        </a:p>
      </dgm:t>
    </dgm:pt>
    <dgm:pt modelId="{AA127D04-B879-448E-BF7F-77569021EAA3}" type="sibTrans" cxnId="{BDDDF3B1-99A9-4A46-A536-2FB8D82D7447}">
      <dgm:prSet/>
      <dgm:spPr/>
      <dgm:t>
        <a:bodyPr/>
        <a:lstStyle/>
        <a:p>
          <a:endParaRPr lang="pt-PT"/>
        </a:p>
      </dgm:t>
    </dgm:pt>
    <dgm:pt modelId="{1AB30E1F-0B02-49C5-8842-8E705A16F84C}">
      <dgm:prSet custT="1"/>
      <dgm:spPr/>
      <dgm:t>
        <a:bodyPr/>
        <a:lstStyle/>
        <a:p>
          <a:r>
            <a:rPr lang="pt-PT" sz="2200" dirty="0" smtClean="0"/>
            <a:t>Substituição das espécies vegetais primitivas</a:t>
          </a:r>
        </a:p>
      </dgm:t>
    </dgm:pt>
    <dgm:pt modelId="{289EFC7E-9C05-433F-AAA3-4A42844441A4}" type="parTrans" cxnId="{09941872-63E0-4216-96FB-77BD76F6CE3B}">
      <dgm:prSet/>
      <dgm:spPr/>
      <dgm:t>
        <a:bodyPr/>
        <a:lstStyle/>
        <a:p>
          <a:endParaRPr lang="pt-PT"/>
        </a:p>
      </dgm:t>
    </dgm:pt>
    <dgm:pt modelId="{88301EAF-15D6-4F87-830C-17582052E551}" type="sibTrans" cxnId="{09941872-63E0-4216-96FB-77BD76F6CE3B}">
      <dgm:prSet/>
      <dgm:spPr/>
      <dgm:t>
        <a:bodyPr/>
        <a:lstStyle/>
        <a:p>
          <a:endParaRPr lang="pt-PT"/>
        </a:p>
      </dgm:t>
    </dgm:pt>
    <dgm:pt modelId="{8A6B1866-6B32-4BC5-ABEC-27BF57B7263F}">
      <dgm:prSet custT="1"/>
      <dgm:spPr/>
      <dgm:t>
        <a:bodyPr/>
        <a:lstStyle/>
        <a:p>
          <a:r>
            <a:rPr lang="pt-PT" sz="2200" dirty="0" smtClean="0"/>
            <a:t>Agricultura intensiva</a:t>
          </a:r>
        </a:p>
      </dgm:t>
    </dgm:pt>
    <dgm:pt modelId="{77B1953A-A50E-4731-A74F-DCBBA82B8991}" type="sibTrans" cxnId="{E4587A1A-ACBE-422C-B27A-D4F03AB6C793}">
      <dgm:prSet/>
      <dgm:spPr/>
      <dgm:t>
        <a:bodyPr/>
        <a:lstStyle/>
        <a:p>
          <a:endParaRPr lang="pt-PT"/>
        </a:p>
      </dgm:t>
    </dgm:pt>
    <dgm:pt modelId="{CCD0747E-CA5A-47A2-9E89-12A421003A44}" type="parTrans" cxnId="{E4587A1A-ACBE-422C-B27A-D4F03AB6C793}">
      <dgm:prSet/>
      <dgm:spPr/>
      <dgm:t>
        <a:bodyPr/>
        <a:lstStyle/>
        <a:p>
          <a:endParaRPr lang="pt-PT"/>
        </a:p>
      </dgm:t>
    </dgm:pt>
    <dgm:pt modelId="{2CAE5926-97A5-46A9-9812-416FE98F2771}">
      <dgm:prSet custT="1"/>
      <dgm:spPr/>
      <dgm:t>
        <a:bodyPr/>
        <a:lstStyle/>
        <a:p>
          <a:r>
            <a:rPr lang="pt-PT" sz="2200" dirty="0" err="1" smtClean="0"/>
            <a:t>Sobrepastoreio</a:t>
          </a:r>
          <a:endParaRPr lang="pt-PT" sz="2200" dirty="0" smtClean="0"/>
        </a:p>
      </dgm:t>
    </dgm:pt>
    <dgm:pt modelId="{99D9E034-638B-4C13-A12E-8D8B9DEFD5E4}" type="sibTrans" cxnId="{0C284755-A2BD-4097-91FE-332E4CF2E372}">
      <dgm:prSet/>
      <dgm:spPr/>
      <dgm:t>
        <a:bodyPr/>
        <a:lstStyle/>
        <a:p>
          <a:endParaRPr lang="pt-PT"/>
        </a:p>
      </dgm:t>
    </dgm:pt>
    <dgm:pt modelId="{412BBB57-9655-49F0-88BD-924CEC12B822}" type="parTrans" cxnId="{0C284755-A2BD-4097-91FE-332E4CF2E372}">
      <dgm:prSet/>
      <dgm:spPr/>
      <dgm:t>
        <a:bodyPr/>
        <a:lstStyle/>
        <a:p>
          <a:endParaRPr lang="pt-PT"/>
        </a:p>
      </dgm:t>
    </dgm:pt>
    <dgm:pt modelId="{C23DC91C-8119-4E3B-89CB-1174A53DBDF2}" type="pres">
      <dgm:prSet presAssocID="{A6882872-1CD1-4FFB-B692-24DC299EC8C6}" presName="Name0" presStyleCnt="0">
        <dgm:presLayoutVars>
          <dgm:dir/>
        </dgm:presLayoutVars>
      </dgm:prSet>
      <dgm:spPr/>
      <dgm:t>
        <a:bodyPr/>
        <a:lstStyle/>
        <a:p>
          <a:endParaRPr lang="pt-PT"/>
        </a:p>
      </dgm:t>
    </dgm:pt>
    <dgm:pt modelId="{17DBCA3D-75AE-4395-9554-F00946450BF8}" type="pres">
      <dgm:prSet presAssocID="{0431238C-7326-4431-8DCC-E156AF421822}" presName="noChildren" presStyleCnt="0"/>
      <dgm:spPr/>
    </dgm:pt>
    <dgm:pt modelId="{17368AD9-AF58-4557-AE39-0E6452F0D4E5}" type="pres">
      <dgm:prSet presAssocID="{0431238C-7326-4431-8DCC-E156AF421822}" presName="gap" presStyleCnt="0"/>
      <dgm:spPr/>
    </dgm:pt>
    <dgm:pt modelId="{A062804A-875E-4D44-A94C-9D05FC8214E6}" type="pres">
      <dgm:prSet presAssocID="{0431238C-7326-4431-8DCC-E156AF421822}" presName="medCircle2" presStyleLbl="vennNode1" presStyleIdx="0" presStyleCnt="4"/>
      <dgm:spPr>
        <a:solidFill>
          <a:schemeClr val="bg1">
            <a:alpha val="50000"/>
          </a:schemeClr>
        </a:solidFill>
      </dgm:spPr>
    </dgm:pt>
    <dgm:pt modelId="{07EF2BA9-8F10-4FF4-9447-62374F30EE29}" type="pres">
      <dgm:prSet presAssocID="{0431238C-7326-4431-8DCC-E156AF421822}" presName="txLvlOnly1" presStyleLbl="revTx" presStyleIdx="0" presStyleCnt="4" custLinFactNeighborX="3669" custLinFactNeighborY="-2280"/>
      <dgm:spPr/>
      <dgm:t>
        <a:bodyPr/>
        <a:lstStyle/>
        <a:p>
          <a:endParaRPr lang="pt-PT"/>
        </a:p>
      </dgm:t>
    </dgm:pt>
    <dgm:pt modelId="{9A028F50-09A3-426A-A1DB-B0608FDF8004}" type="pres">
      <dgm:prSet presAssocID="{1AB30E1F-0B02-49C5-8842-8E705A16F84C}" presName="noChildren" presStyleCnt="0"/>
      <dgm:spPr/>
    </dgm:pt>
    <dgm:pt modelId="{825CF686-02E2-426B-A4ED-49280E5B16E6}" type="pres">
      <dgm:prSet presAssocID="{1AB30E1F-0B02-49C5-8842-8E705A16F84C}" presName="gap" presStyleCnt="0"/>
      <dgm:spPr/>
    </dgm:pt>
    <dgm:pt modelId="{8C2F5495-ADF7-4D58-8A66-243965C8261B}" type="pres">
      <dgm:prSet presAssocID="{1AB30E1F-0B02-49C5-8842-8E705A16F84C}" presName="medCircle2" presStyleLbl="vennNode1" presStyleIdx="1" presStyleCnt="4"/>
      <dgm:spPr>
        <a:solidFill>
          <a:schemeClr val="bg1">
            <a:alpha val="50000"/>
          </a:schemeClr>
        </a:solidFill>
      </dgm:spPr>
    </dgm:pt>
    <dgm:pt modelId="{7EC6C0A5-E6B6-49F4-9DA0-AA7A1F4511F5}" type="pres">
      <dgm:prSet presAssocID="{1AB30E1F-0B02-49C5-8842-8E705A16F84C}" presName="txLvlOnly1" presStyleLbl="revTx" presStyleIdx="1" presStyleCnt="4" custLinFactNeighborX="3669" custLinFactNeighborY="-8868"/>
      <dgm:spPr/>
      <dgm:t>
        <a:bodyPr/>
        <a:lstStyle/>
        <a:p>
          <a:endParaRPr lang="pt-PT"/>
        </a:p>
      </dgm:t>
    </dgm:pt>
    <dgm:pt modelId="{944CE660-59AF-4709-B154-5675AD474796}" type="pres">
      <dgm:prSet presAssocID="{8A6B1866-6B32-4BC5-ABEC-27BF57B7263F}" presName="noChildren" presStyleCnt="0"/>
      <dgm:spPr/>
    </dgm:pt>
    <dgm:pt modelId="{293B3179-73F9-4C2E-AA38-1E6EBF60ABBA}" type="pres">
      <dgm:prSet presAssocID="{8A6B1866-6B32-4BC5-ABEC-27BF57B7263F}" presName="gap" presStyleCnt="0"/>
      <dgm:spPr/>
    </dgm:pt>
    <dgm:pt modelId="{BF1047BD-B7CB-46E8-BEAF-378972F317B0}" type="pres">
      <dgm:prSet presAssocID="{8A6B1866-6B32-4BC5-ABEC-27BF57B7263F}" presName="medCircle2" presStyleLbl="vennNode1" presStyleIdx="2" presStyleCnt="4"/>
      <dgm:spPr>
        <a:solidFill>
          <a:schemeClr val="bg1">
            <a:alpha val="50000"/>
          </a:schemeClr>
        </a:solidFill>
      </dgm:spPr>
    </dgm:pt>
    <dgm:pt modelId="{CDBD7F94-CEC2-4CEB-8D0D-A2880AFD4F93}" type="pres">
      <dgm:prSet presAssocID="{8A6B1866-6B32-4BC5-ABEC-27BF57B7263F}" presName="txLvlOnly1" presStyleLbl="revTx" presStyleIdx="2" presStyleCnt="4" custLinFactNeighborX="3669" custLinFactNeighborY="-12342"/>
      <dgm:spPr/>
      <dgm:t>
        <a:bodyPr/>
        <a:lstStyle/>
        <a:p>
          <a:endParaRPr lang="pt-PT"/>
        </a:p>
      </dgm:t>
    </dgm:pt>
    <dgm:pt modelId="{A52C67FA-5667-4EF5-96D6-7EE89B7076EE}" type="pres">
      <dgm:prSet presAssocID="{2CAE5926-97A5-46A9-9812-416FE98F2771}" presName="noChildren" presStyleCnt="0"/>
      <dgm:spPr/>
    </dgm:pt>
    <dgm:pt modelId="{C9D7A29B-3831-4A76-BAE6-35E5601C3D81}" type="pres">
      <dgm:prSet presAssocID="{2CAE5926-97A5-46A9-9812-416FE98F2771}" presName="gap" presStyleCnt="0"/>
      <dgm:spPr/>
    </dgm:pt>
    <dgm:pt modelId="{8ADFD42E-EB88-419B-A344-2F6F6C47A3D1}" type="pres">
      <dgm:prSet presAssocID="{2CAE5926-97A5-46A9-9812-416FE98F2771}" presName="medCircle2" presStyleLbl="vennNode1" presStyleIdx="3" presStyleCnt="4"/>
      <dgm:spPr>
        <a:solidFill>
          <a:schemeClr val="bg1">
            <a:alpha val="50000"/>
          </a:schemeClr>
        </a:solidFill>
      </dgm:spPr>
    </dgm:pt>
    <dgm:pt modelId="{990DDFBE-300A-41BD-99C1-B0EBBB90EFD1}" type="pres">
      <dgm:prSet presAssocID="{2CAE5926-97A5-46A9-9812-416FE98F2771}" presName="txLvlOnly1" presStyleLbl="revTx" presStyleIdx="3" presStyleCnt="4" custLinFactNeighborX="3669" custLinFactNeighborY="-30125"/>
      <dgm:spPr/>
      <dgm:t>
        <a:bodyPr/>
        <a:lstStyle/>
        <a:p>
          <a:endParaRPr lang="pt-PT"/>
        </a:p>
      </dgm:t>
    </dgm:pt>
  </dgm:ptLst>
  <dgm:cxnLst>
    <dgm:cxn modelId="{469CAF49-ECEF-435F-897D-CF96CD498AD3}" type="presOf" srcId="{2CAE5926-97A5-46A9-9812-416FE98F2771}" destId="{990DDFBE-300A-41BD-99C1-B0EBBB90EFD1}" srcOrd="0" destOrd="0" presId="urn:microsoft.com/office/officeart/2008/layout/VerticalCircleList"/>
    <dgm:cxn modelId="{0C284755-A2BD-4097-91FE-332E4CF2E372}" srcId="{A6882872-1CD1-4FFB-B692-24DC299EC8C6}" destId="{2CAE5926-97A5-46A9-9812-416FE98F2771}" srcOrd="3" destOrd="0" parTransId="{412BBB57-9655-49F0-88BD-924CEC12B822}" sibTransId="{99D9E034-638B-4C13-A12E-8D8B9DEFD5E4}"/>
    <dgm:cxn modelId="{BDDDF3B1-99A9-4A46-A536-2FB8D82D7447}" srcId="{A6882872-1CD1-4FFB-B692-24DC299EC8C6}" destId="{0431238C-7326-4431-8DCC-E156AF421822}" srcOrd="0" destOrd="0" parTransId="{9D18655F-2ECA-421F-8E24-CD18910F3C35}" sibTransId="{AA127D04-B879-448E-BF7F-77569021EAA3}"/>
    <dgm:cxn modelId="{A69F8974-5307-4C3C-B283-13089FDEF7E3}" type="presOf" srcId="{A6882872-1CD1-4FFB-B692-24DC299EC8C6}" destId="{C23DC91C-8119-4E3B-89CB-1174A53DBDF2}" srcOrd="0" destOrd="0" presId="urn:microsoft.com/office/officeart/2008/layout/VerticalCircleList"/>
    <dgm:cxn modelId="{2E97EE7E-93A0-4BE5-B6C2-77FADAC37F4E}" type="presOf" srcId="{8A6B1866-6B32-4BC5-ABEC-27BF57B7263F}" destId="{CDBD7F94-CEC2-4CEB-8D0D-A2880AFD4F93}" srcOrd="0" destOrd="0" presId="urn:microsoft.com/office/officeart/2008/layout/VerticalCircleList"/>
    <dgm:cxn modelId="{09941872-63E0-4216-96FB-77BD76F6CE3B}" srcId="{A6882872-1CD1-4FFB-B692-24DC299EC8C6}" destId="{1AB30E1F-0B02-49C5-8842-8E705A16F84C}" srcOrd="1" destOrd="0" parTransId="{289EFC7E-9C05-433F-AAA3-4A42844441A4}" sibTransId="{88301EAF-15D6-4F87-830C-17582052E551}"/>
    <dgm:cxn modelId="{E4587A1A-ACBE-422C-B27A-D4F03AB6C793}" srcId="{A6882872-1CD1-4FFB-B692-24DC299EC8C6}" destId="{8A6B1866-6B32-4BC5-ABEC-27BF57B7263F}" srcOrd="2" destOrd="0" parTransId="{CCD0747E-CA5A-47A2-9E89-12A421003A44}" sibTransId="{77B1953A-A50E-4731-A74F-DCBBA82B8991}"/>
    <dgm:cxn modelId="{E2274B46-205F-4E20-9A32-E0AB90632F12}" type="presOf" srcId="{0431238C-7326-4431-8DCC-E156AF421822}" destId="{07EF2BA9-8F10-4FF4-9447-62374F30EE29}" srcOrd="0" destOrd="0" presId="urn:microsoft.com/office/officeart/2008/layout/VerticalCircleList"/>
    <dgm:cxn modelId="{0A3538B8-CB97-4EB1-B835-86D85227E883}" type="presOf" srcId="{1AB30E1F-0B02-49C5-8842-8E705A16F84C}" destId="{7EC6C0A5-E6B6-49F4-9DA0-AA7A1F4511F5}" srcOrd="0" destOrd="0" presId="urn:microsoft.com/office/officeart/2008/layout/VerticalCircleList"/>
    <dgm:cxn modelId="{6E5F3198-2AFB-4C60-9DD2-1702BDD7FD12}" type="presParOf" srcId="{C23DC91C-8119-4E3B-89CB-1174A53DBDF2}" destId="{17DBCA3D-75AE-4395-9554-F00946450BF8}" srcOrd="0" destOrd="0" presId="urn:microsoft.com/office/officeart/2008/layout/VerticalCircleList"/>
    <dgm:cxn modelId="{4A5DD3CD-AE87-4200-9472-2B070420642E}" type="presParOf" srcId="{17DBCA3D-75AE-4395-9554-F00946450BF8}" destId="{17368AD9-AF58-4557-AE39-0E6452F0D4E5}" srcOrd="0" destOrd="0" presId="urn:microsoft.com/office/officeart/2008/layout/VerticalCircleList"/>
    <dgm:cxn modelId="{944FB7A8-BB4D-4F1F-B590-BA6AAB24E0BE}" type="presParOf" srcId="{17DBCA3D-75AE-4395-9554-F00946450BF8}" destId="{A062804A-875E-4D44-A94C-9D05FC8214E6}" srcOrd="1" destOrd="0" presId="urn:microsoft.com/office/officeart/2008/layout/VerticalCircleList"/>
    <dgm:cxn modelId="{16CCD1FD-9EDD-4BD3-B00B-C0F06756C21D}" type="presParOf" srcId="{17DBCA3D-75AE-4395-9554-F00946450BF8}" destId="{07EF2BA9-8F10-4FF4-9447-62374F30EE29}" srcOrd="2" destOrd="0" presId="urn:microsoft.com/office/officeart/2008/layout/VerticalCircleList"/>
    <dgm:cxn modelId="{89928E4E-E8FC-4983-B805-C3680B62988E}" type="presParOf" srcId="{C23DC91C-8119-4E3B-89CB-1174A53DBDF2}" destId="{9A028F50-09A3-426A-A1DB-B0608FDF8004}" srcOrd="1" destOrd="0" presId="urn:microsoft.com/office/officeart/2008/layout/VerticalCircleList"/>
    <dgm:cxn modelId="{4015EB87-6E23-4AF4-B870-CE85BBEDA036}" type="presParOf" srcId="{9A028F50-09A3-426A-A1DB-B0608FDF8004}" destId="{825CF686-02E2-426B-A4ED-49280E5B16E6}" srcOrd="0" destOrd="0" presId="urn:microsoft.com/office/officeart/2008/layout/VerticalCircleList"/>
    <dgm:cxn modelId="{9F8EC72F-5C1A-44C7-8AB1-0D36A855D162}" type="presParOf" srcId="{9A028F50-09A3-426A-A1DB-B0608FDF8004}" destId="{8C2F5495-ADF7-4D58-8A66-243965C8261B}" srcOrd="1" destOrd="0" presId="urn:microsoft.com/office/officeart/2008/layout/VerticalCircleList"/>
    <dgm:cxn modelId="{6EF8D793-F3AF-4E68-8A84-F111506C7AD0}" type="presParOf" srcId="{9A028F50-09A3-426A-A1DB-B0608FDF8004}" destId="{7EC6C0A5-E6B6-49F4-9DA0-AA7A1F4511F5}" srcOrd="2" destOrd="0" presId="urn:microsoft.com/office/officeart/2008/layout/VerticalCircleList"/>
    <dgm:cxn modelId="{00CF01CE-D25F-48B5-8F65-76263442E018}" type="presParOf" srcId="{C23DC91C-8119-4E3B-89CB-1174A53DBDF2}" destId="{944CE660-59AF-4709-B154-5675AD474796}" srcOrd="2" destOrd="0" presId="urn:microsoft.com/office/officeart/2008/layout/VerticalCircleList"/>
    <dgm:cxn modelId="{68F7A95F-1869-4669-810C-FA417C22A9D6}" type="presParOf" srcId="{944CE660-59AF-4709-B154-5675AD474796}" destId="{293B3179-73F9-4C2E-AA38-1E6EBF60ABBA}" srcOrd="0" destOrd="0" presId="urn:microsoft.com/office/officeart/2008/layout/VerticalCircleList"/>
    <dgm:cxn modelId="{6A8FA86A-FE75-4900-81CC-FF819DA82CD2}" type="presParOf" srcId="{944CE660-59AF-4709-B154-5675AD474796}" destId="{BF1047BD-B7CB-46E8-BEAF-378972F317B0}" srcOrd="1" destOrd="0" presId="urn:microsoft.com/office/officeart/2008/layout/VerticalCircleList"/>
    <dgm:cxn modelId="{49BA6A49-0198-476D-9B49-6CB2E675F544}" type="presParOf" srcId="{944CE660-59AF-4709-B154-5675AD474796}" destId="{CDBD7F94-CEC2-4CEB-8D0D-A2880AFD4F93}" srcOrd="2" destOrd="0" presId="urn:microsoft.com/office/officeart/2008/layout/VerticalCircleList"/>
    <dgm:cxn modelId="{E631C6D7-F3D4-4D8D-92E1-EBCB76279A69}" type="presParOf" srcId="{C23DC91C-8119-4E3B-89CB-1174A53DBDF2}" destId="{A52C67FA-5667-4EF5-96D6-7EE89B7076EE}" srcOrd="3" destOrd="0" presId="urn:microsoft.com/office/officeart/2008/layout/VerticalCircleList"/>
    <dgm:cxn modelId="{8957C878-308A-4B3B-A3D4-D5F14A119DD9}" type="presParOf" srcId="{A52C67FA-5667-4EF5-96D6-7EE89B7076EE}" destId="{C9D7A29B-3831-4A76-BAE6-35E5601C3D81}" srcOrd="0" destOrd="0" presId="urn:microsoft.com/office/officeart/2008/layout/VerticalCircleList"/>
    <dgm:cxn modelId="{0B39B77B-E467-42FE-97C6-9CA94186568D}" type="presParOf" srcId="{A52C67FA-5667-4EF5-96D6-7EE89B7076EE}" destId="{8ADFD42E-EB88-419B-A344-2F6F6C47A3D1}" srcOrd="1" destOrd="0" presId="urn:microsoft.com/office/officeart/2008/layout/VerticalCircleList"/>
    <dgm:cxn modelId="{676EB4E6-2A58-435E-99FF-AA91DC902ACD}" type="presParOf" srcId="{A52C67FA-5667-4EF5-96D6-7EE89B7076EE}" destId="{990DDFBE-300A-41BD-99C1-B0EBBB90EFD1}"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0E844-5B92-4243-80C5-48A78F5B2B3A}" type="datetimeFigureOut">
              <a:rPr lang="pt-PT" smtClean="0"/>
              <a:t>17/09/2016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F5D-C856-4C61-986E-5A7812E695B5}" type="slidenum">
              <a:rPr lang="pt-PT" smtClean="0"/>
              <a:t>‹nº›</a:t>
            </a:fld>
            <a:endParaRPr lang="pt-PT"/>
          </a:p>
        </p:txBody>
      </p:sp>
    </p:spTree>
    <p:extLst>
      <p:ext uri="{BB962C8B-B14F-4D97-AF65-F5344CB8AC3E}">
        <p14:creationId xmlns:p14="http://schemas.microsoft.com/office/powerpoint/2010/main" val="357654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422480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95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1224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5862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4051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7838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BA5A684-7224-44AD-8A8E-A7AABA84475B}" type="datetimeFigureOut">
              <a:rPr lang="pt-PT" smtClean="0"/>
              <a:t>17/09/2016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936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BA5A684-7224-44AD-8A8E-A7AABA84475B}" type="datetimeFigureOut">
              <a:rPr lang="pt-PT" smtClean="0"/>
              <a:t>17/09/2016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090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A5A684-7224-44AD-8A8E-A7AABA84475B}" type="datetimeFigureOut">
              <a:rPr lang="pt-PT" smtClean="0"/>
              <a:t>17/09/2016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16308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809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5255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1A958-1C4B-4855-8ABB-ECFBAF21EE7E}" type="slidenum">
              <a:rPr lang="pt-PT" smtClean="0"/>
              <a:t>‹nº›</a:t>
            </a:fld>
            <a:endParaRPr lang="pt-PT"/>
          </a:p>
        </p:txBody>
      </p:sp>
    </p:spTree>
    <p:extLst>
      <p:ext uri="{BB962C8B-B14F-4D97-AF65-F5344CB8AC3E}">
        <p14:creationId xmlns:p14="http://schemas.microsoft.com/office/powerpoint/2010/main" val="40527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2.jpeg"/><Relationship Id="rId5" Type="http://schemas.openxmlformats.org/officeDocument/2006/relationships/diagramData" Target="../diagrams/data2.xml"/><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1" y="675731"/>
            <a:ext cx="1891002" cy="2392957"/>
          </a:xfrm>
          <a:prstGeom prst="rect">
            <a:avLst/>
          </a:prstGeom>
        </p:spPr>
      </p:pic>
      <p:sp>
        <p:nvSpPr>
          <p:cNvPr id="20"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2"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3415001" y="421998"/>
            <a:ext cx="939848" cy="988855"/>
          </a:xfrm>
          <a:prstGeom prst="rect">
            <a:avLst/>
          </a:prstGeom>
          <a:noFill/>
          <a:ln>
            <a:noFill/>
          </a:ln>
        </p:spPr>
      </p:pic>
      <p:sp>
        <p:nvSpPr>
          <p:cNvPr id="22"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ndulado duplo 15"/>
          <p:cNvSpPr/>
          <p:nvPr/>
        </p:nvSpPr>
        <p:spPr>
          <a:xfrm>
            <a:off x="3708352"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23"/>
          <p:cNvSpPr/>
          <p:nvPr/>
        </p:nvSpPr>
        <p:spPr>
          <a:xfrm>
            <a:off x="4308764" y="0"/>
            <a:ext cx="7883236" cy="6877800"/>
          </a:xfrm>
          <a:prstGeom prst="rect">
            <a:avLst/>
          </a:prstGeom>
          <a:solidFill>
            <a:srgbClr val="011C49"/>
          </a:solidFill>
          <a:ln>
            <a:solidFill>
              <a:srgbClr val="001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ndulado duplo 15"/>
          <p:cNvSpPr/>
          <p:nvPr/>
        </p:nvSpPr>
        <p:spPr>
          <a:xfrm>
            <a:off x="0"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4475577" y="50398"/>
            <a:ext cx="6497554" cy="2387600"/>
          </a:xfrm>
        </p:spPr>
        <p:txBody>
          <a:bodyPr>
            <a:normAutofit/>
          </a:bodyPr>
          <a:lstStyle/>
          <a:p>
            <a:pPr algn="l"/>
            <a:r>
              <a:rPr lang="pt-PT" b="1" dirty="0" smtClean="0">
                <a:solidFill>
                  <a:schemeClr val="bg1"/>
                </a:solidFill>
                <a:latin typeface="Footlight MT Light" panose="0204060206030A020304" pitchFamily="18" charset="0"/>
              </a:rPr>
              <a:t>Catástrofes Naturais</a:t>
            </a:r>
            <a:endParaRPr lang="pt-PT" b="1" dirty="0">
              <a:solidFill>
                <a:schemeClr val="bg1"/>
              </a:solidFill>
              <a:latin typeface="Footlight MT Light" panose="0204060206030A020304" pitchFamily="18" charset="0"/>
            </a:endParaRPr>
          </a:p>
        </p:txBody>
      </p:sp>
      <p:sp>
        <p:nvSpPr>
          <p:cNvPr id="3" name="Subtítulo 2"/>
          <p:cNvSpPr>
            <a:spLocks noGrp="1"/>
          </p:cNvSpPr>
          <p:nvPr>
            <p:ph type="subTitle" idx="1"/>
          </p:nvPr>
        </p:nvSpPr>
        <p:spPr>
          <a:xfrm>
            <a:off x="4553479" y="4710454"/>
            <a:ext cx="5883660" cy="1655762"/>
          </a:xfrm>
        </p:spPr>
        <p:txBody>
          <a:bodyPr/>
          <a:lstStyle/>
          <a:p>
            <a:pPr algn="l"/>
            <a:r>
              <a:rPr lang="pt-PT" dirty="0" smtClean="0">
                <a:solidFill>
                  <a:srgbClr val="BFCEE9"/>
                </a:solidFill>
              </a:rPr>
              <a:t>Ciências da Natureza </a:t>
            </a:r>
          </a:p>
          <a:p>
            <a:pPr algn="l"/>
            <a:r>
              <a:rPr lang="pt-PT" dirty="0">
                <a:solidFill>
                  <a:srgbClr val="BFCEE9"/>
                </a:solidFill>
              </a:rPr>
              <a:t>8</a:t>
            </a:r>
            <a:r>
              <a:rPr lang="pt-PT" dirty="0" smtClean="0">
                <a:solidFill>
                  <a:srgbClr val="BFCEE9"/>
                </a:solidFill>
              </a:rPr>
              <a:t>º ano</a:t>
            </a:r>
            <a:endParaRPr lang="pt-PT" dirty="0">
              <a:solidFill>
                <a:srgbClr val="BFCEE9"/>
              </a:solidFill>
            </a:endParaRPr>
          </a:p>
        </p:txBody>
      </p:sp>
      <p:pic>
        <p:nvPicPr>
          <p:cNvPr id="9" name="Imagem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75" y="5113839"/>
            <a:ext cx="3316192" cy="1197514"/>
          </a:xfrm>
          <a:prstGeom prst="rect">
            <a:avLst/>
          </a:prstGeom>
        </p:spPr>
      </p:pic>
      <p:sp>
        <p:nvSpPr>
          <p:cNvPr id="23" name="CaixaDeTexto 22"/>
          <p:cNvSpPr txBox="1"/>
          <p:nvPr/>
        </p:nvSpPr>
        <p:spPr>
          <a:xfrm>
            <a:off x="1411922" y="636844"/>
            <a:ext cx="2932642" cy="2739211"/>
          </a:xfrm>
          <a:prstGeom prst="rect">
            <a:avLst/>
          </a:prstGeom>
          <a:noFill/>
        </p:spPr>
        <p:txBody>
          <a:bodyPr wrap="square" rtlCol="0">
            <a:spAutoFit/>
          </a:bodyPr>
          <a:lstStyle/>
          <a:p>
            <a:pPr algn="ctr"/>
            <a:r>
              <a:rPr lang="pt-PT" sz="3600" dirty="0" smtClean="0"/>
              <a:t> </a:t>
            </a:r>
            <a:endParaRPr lang="pt-PT" sz="3600" dirty="0"/>
          </a:p>
          <a:p>
            <a:pPr algn="ctr"/>
            <a:r>
              <a:rPr lang="pt-PT" sz="4400" b="1" dirty="0" smtClean="0"/>
              <a:t>A Água </a:t>
            </a:r>
            <a:r>
              <a:rPr lang="pt-PT" sz="4000" b="1" dirty="0"/>
              <a:t>na</a:t>
            </a:r>
            <a:r>
              <a:rPr lang="pt-PT" sz="4400" b="1" dirty="0"/>
              <a:t> Escola Portuguesa</a:t>
            </a:r>
          </a:p>
        </p:txBody>
      </p:sp>
      <p:pic>
        <p:nvPicPr>
          <p:cNvPr id="28" name="Imagem 2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42617" y="1458233"/>
            <a:ext cx="1263165" cy="1263165"/>
          </a:xfrm>
          <a:prstGeom prst="rect">
            <a:avLst/>
          </a:prstGeom>
        </p:spPr>
      </p:pic>
      <p:pic>
        <p:nvPicPr>
          <p:cNvPr id="39" name="Imagem 38"/>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03753" y="328441"/>
            <a:ext cx="190218" cy="240710"/>
          </a:xfrm>
          <a:prstGeom prst="rect">
            <a:avLst/>
          </a:prstGeom>
        </p:spPr>
      </p:pic>
      <p:pic>
        <p:nvPicPr>
          <p:cNvPr id="40" name="Imagem 39"/>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11708" y="13210"/>
            <a:ext cx="190218" cy="240710"/>
          </a:xfrm>
          <a:prstGeom prst="rect">
            <a:avLst/>
          </a:prstGeom>
        </p:spPr>
      </p:pic>
      <p:pic>
        <p:nvPicPr>
          <p:cNvPr id="4" name="Imagem 3"/>
          <p:cNvPicPr>
            <a:picLocks noChangeAspect="1"/>
          </p:cNvPicPr>
          <p:nvPr/>
        </p:nvPicPr>
        <p:blipFill>
          <a:blip r:embed="rId8"/>
          <a:stretch>
            <a:fillRect/>
          </a:stretch>
        </p:blipFill>
        <p:spPr>
          <a:xfrm rot="21285293">
            <a:off x="6664676" y="2429260"/>
            <a:ext cx="3462543" cy="2163080"/>
          </a:xfrm>
          <a:prstGeom prst="rect">
            <a:avLst/>
          </a:prstGeom>
          <a:ln>
            <a:noFill/>
          </a:ln>
          <a:effectLst>
            <a:softEdge rad="112500"/>
          </a:effectLst>
        </p:spPr>
      </p:pic>
      <p:pic>
        <p:nvPicPr>
          <p:cNvPr id="5" name="Imagem 4"/>
          <p:cNvPicPr>
            <a:picLocks noChangeAspect="1"/>
          </p:cNvPicPr>
          <p:nvPr/>
        </p:nvPicPr>
        <p:blipFill rotWithShape="1">
          <a:blip r:embed="rId9"/>
          <a:srcRect b="2266"/>
          <a:stretch/>
        </p:blipFill>
        <p:spPr>
          <a:xfrm rot="409730">
            <a:off x="8659361" y="3998345"/>
            <a:ext cx="3430999" cy="2230988"/>
          </a:xfrm>
          <a:prstGeom prst="rect">
            <a:avLst/>
          </a:prstGeom>
          <a:ln>
            <a:noFill/>
          </a:ln>
          <a:effectLst>
            <a:softEdge rad="112500"/>
          </a:effectLst>
        </p:spPr>
      </p:pic>
    </p:spTree>
    <p:extLst>
      <p:ext uri="{BB962C8B-B14F-4D97-AF65-F5344CB8AC3E}">
        <p14:creationId xmlns:p14="http://schemas.microsoft.com/office/powerpoint/2010/main" val="384399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Catástrofes</a:t>
            </a:r>
            <a:endParaRPr lang="pt-PT" dirty="0">
              <a:solidFill>
                <a:srgbClr val="011D44"/>
              </a:solidFill>
            </a:endParaRPr>
          </a:p>
        </p:txBody>
      </p:sp>
      <p:sp>
        <p:nvSpPr>
          <p:cNvPr id="3" name="Marcador de Posição de Conteúdo 2"/>
          <p:cNvSpPr>
            <a:spLocks noGrp="1"/>
          </p:cNvSpPr>
          <p:nvPr>
            <p:ph idx="1"/>
          </p:nvPr>
        </p:nvSpPr>
        <p:spPr>
          <a:xfrm>
            <a:off x="945545" y="1710612"/>
            <a:ext cx="4876963" cy="4095774"/>
          </a:xfrm>
        </p:spPr>
        <p:txBody>
          <a:bodyPr>
            <a:noAutofit/>
          </a:bodyPr>
          <a:lstStyle/>
          <a:p>
            <a:pPr algn="just"/>
            <a:r>
              <a:rPr lang="pt-PT" sz="2150" dirty="0" smtClean="0">
                <a:solidFill>
                  <a:schemeClr val="accent6"/>
                </a:solidFill>
              </a:rPr>
              <a:t>Catástrofes </a:t>
            </a:r>
            <a:r>
              <a:rPr lang="pt-PT" sz="2150" dirty="0" smtClean="0"/>
              <a:t>são acontecimentos imprevisíveis que causam grandes prejuízos materiais e/ou humanos. </a:t>
            </a:r>
          </a:p>
          <a:p>
            <a:pPr algn="just"/>
            <a:r>
              <a:rPr lang="pt-PT" sz="2150" dirty="0" smtClean="0"/>
              <a:t>Alguns destes acontecimentos são causados pela ação do ser humano outros devem-se a fenómenos naturais.</a:t>
            </a:r>
          </a:p>
          <a:p>
            <a:pPr algn="just"/>
            <a:r>
              <a:rPr lang="pt-PT" sz="2150" dirty="0" smtClean="0"/>
              <a:t>O excesso populacional e a urbanização excessiva favorece a ocorrência de catástrofes.</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5901819" y="4625602"/>
            <a:ext cx="5451982" cy="584775"/>
          </a:xfrm>
          <a:prstGeom prst="rect">
            <a:avLst/>
          </a:prstGeom>
          <a:noFill/>
        </p:spPr>
        <p:txBody>
          <a:bodyPr wrap="square" rtlCol="0">
            <a:spAutoFit/>
          </a:bodyPr>
          <a:lstStyle/>
          <a:p>
            <a:pPr algn="ctr"/>
            <a:r>
              <a:rPr lang="pt-PT" sz="1200" dirty="0" smtClean="0">
                <a:solidFill>
                  <a:schemeClr val="accent6"/>
                </a:solidFill>
              </a:rPr>
              <a:t>Figura 1 – Imagem do filme “O dia depois de amanhã”</a:t>
            </a:r>
            <a:endParaRPr lang="pt-PT" sz="500" dirty="0" smtClean="0"/>
          </a:p>
          <a:p>
            <a:pPr algn="ctr"/>
            <a:r>
              <a:rPr lang="pt-PT" sz="1000" dirty="0" smtClean="0"/>
              <a:t>(Este filme retrata diversas catástrofes naturais resultante das alterações climatéricas, realizado em 2004 </a:t>
            </a:r>
            <a:r>
              <a:rPr lang="pt-PT" sz="1000" dirty="0"/>
              <a:t> por Roland </a:t>
            </a:r>
            <a:r>
              <a:rPr lang="pt-PT" sz="1000" dirty="0" err="1"/>
              <a:t>Emmerich</a:t>
            </a:r>
            <a:r>
              <a:rPr lang="pt-PT" sz="1000" dirty="0" smtClean="0"/>
              <a:t>)</a:t>
            </a:r>
            <a:endParaRPr lang="pt-PT" sz="1000" dirty="0"/>
          </a:p>
        </p:txBody>
      </p:sp>
      <p:pic>
        <p:nvPicPr>
          <p:cNvPr id="1026" name="Picture 2" descr="Wallpaper del film The Day After Tomorrow - L'alba del giorno dop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208"/>
          <a:stretch/>
        </p:blipFill>
        <p:spPr bwMode="auto">
          <a:xfrm>
            <a:off x="6338013" y="1710612"/>
            <a:ext cx="4579594" cy="284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60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Catástrofes naturais</a:t>
            </a:r>
            <a:endParaRPr lang="pt-PT" dirty="0">
              <a:solidFill>
                <a:srgbClr val="011D44"/>
              </a:solidFill>
            </a:endParaRPr>
          </a:p>
        </p:txBody>
      </p:sp>
      <p:sp>
        <p:nvSpPr>
          <p:cNvPr id="3" name="Marcador de Posição de Conteúdo 2"/>
          <p:cNvSpPr>
            <a:spLocks noGrp="1"/>
          </p:cNvSpPr>
          <p:nvPr>
            <p:ph idx="1"/>
          </p:nvPr>
        </p:nvSpPr>
        <p:spPr>
          <a:xfrm>
            <a:off x="1000140" y="1608424"/>
            <a:ext cx="10124916" cy="3827992"/>
          </a:xfrm>
        </p:spPr>
        <p:txBody>
          <a:bodyPr>
            <a:normAutofit/>
          </a:bodyPr>
          <a:lstStyle/>
          <a:p>
            <a:pPr algn="just"/>
            <a:r>
              <a:rPr lang="pt-PT" sz="2200" dirty="0" smtClean="0"/>
              <a:t>Entende-se por </a:t>
            </a:r>
            <a:r>
              <a:rPr lang="pt-PT" sz="2200" dirty="0" smtClean="0">
                <a:solidFill>
                  <a:schemeClr val="accent6"/>
                </a:solidFill>
              </a:rPr>
              <a:t>catástrofes naturais,</a:t>
            </a:r>
            <a:r>
              <a:rPr lang="pt-PT" sz="2200" dirty="0" smtClean="0"/>
              <a:t> qualquer acidente que ocorra sem a intervenção direta do ser humano, provocando vítimas mortais e/ou elevados danos materiais.</a:t>
            </a:r>
          </a:p>
          <a:p>
            <a:pPr algn="just"/>
            <a:r>
              <a:rPr lang="pt-PT" sz="2200" dirty="0" smtClean="0"/>
              <a:t>Estes fenómenos ocorrem devido a causas atmosféricas e/ou geológicas, podendo ser agravadas ou minimizadas pela ação humana.</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6383367" y="5341631"/>
            <a:ext cx="5094275" cy="507831"/>
          </a:xfrm>
          <a:prstGeom prst="rect">
            <a:avLst/>
          </a:prstGeom>
          <a:noFill/>
        </p:spPr>
        <p:txBody>
          <a:bodyPr wrap="square" rtlCol="0">
            <a:spAutoFit/>
          </a:bodyPr>
          <a:lstStyle/>
          <a:p>
            <a:pPr algn="ctr"/>
            <a:r>
              <a:rPr lang="pt-PT" sz="1200" dirty="0" smtClean="0">
                <a:solidFill>
                  <a:schemeClr val="accent6"/>
                </a:solidFill>
              </a:rPr>
              <a:t>Figura 2 – Tsunami no Japão em 2011 </a:t>
            </a:r>
          </a:p>
          <a:p>
            <a:pPr algn="ctr">
              <a:lnSpc>
                <a:spcPct val="150000"/>
              </a:lnSpc>
            </a:pPr>
            <a:r>
              <a:rPr lang="pt-PT" sz="1000" dirty="0"/>
              <a:t>(Fonte: https://pensargeo.wordpress.com/2011/03/11/</a:t>
            </a:r>
            <a:r>
              <a:rPr lang="pt-PT" sz="1000" dirty="0" smtClean="0"/>
              <a:t>)</a:t>
            </a:r>
            <a:endParaRPr lang="pt-PT" sz="1000" dirty="0"/>
          </a:p>
        </p:txBody>
      </p:sp>
      <p:sp>
        <p:nvSpPr>
          <p:cNvPr id="17" name="CaixaDeTexto 16"/>
          <p:cNvSpPr txBox="1"/>
          <p:nvPr/>
        </p:nvSpPr>
        <p:spPr>
          <a:xfrm>
            <a:off x="987906" y="3910470"/>
            <a:ext cx="4487898" cy="1938992"/>
          </a:xfrm>
          <a:prstGeom prst="rect">
            <a:avLst/>
          </a:prstGeom>
          <a:noFill/>
        </p:spPr>
        <p:txBody>
          <a:bodyPr wrap="square" rtlCol="0">
            <a:spAutoFit/>
          </a:bodyPr>
          <a:lstStyle/>
          <a:p>
            <a:r>
              <a:rPr lang="pt-PT" sz="2400" b="1" dirty="0" smtClean="0">
                <a:solidFill>
                  <a:schemeClr val="accent6">
                    <a:lumMod val="75000"/>
                  </a:schemeClr>
                </a:solidFill>
              </a:rPr>
              <a:t>Sabias que…</a:t>
            </a:r>
          </a:p>
          <a:p>
            <a:r>
              <a:rPr lang="pt-PT" sz="1600" dirty="0" smtClean="0"/>
              <a:t>… em 2011 no Japão </a:t>
            </a:r>
            <a:r>
              <a:rPr lang="pt-PT" sz="1600" dirty="0"/>
              <a:t>um sismo de magnitude de </a:t>
            </a:r>
            <a:r>
              <a:rPr lang="pt-PT" sz="1600" dirty="0" smtClean="0"/>
              <a:t>8,9 </a:t>
            </a:r>
            <a:r>
              <a:rPr lang="pt-PT" sz="1600" dirty="0"/>
              <a:t>com epicentro ao largo da costa do </a:t>
            </a:r>
            <a:r>
              <a:rPr lang="pt-PT" sz="1600" dirty="0" smtClean="0"/>
              <a:t>Japão provocou ondas com mais de 10 metros de altura. Estas ondas percorreram mais de 10km de terra e causaram </a:t>
            </a:r>
            <a:r>
              <a:rPr lang="pt-PT" sz="1600" dirty="0"/>
              <a:t>15 894 </a:t>
            </a:r>
            <a:r>
              <a:rPr lang="pt-PT" sz="1600" dirty="0" smtClean="0"/>
              <a:t>mortos, </a:t>
            </a:r>
            <a:r>
              <a:rPr lang="pt-PT" sz="1600" dirty="0"/>
              <a:t>6 152 feridos e cerca de 2 562 </a:t>
            </a:r>
            <a:r>
              <a:rPr lang="pt-PT" sz="1600" dirty="0" smtClean="0"/>
              <a:t>desaparecidos.</a:t>
            </a:r>
            <a:endParaRPr lang="pt-PT" sz="1600" dirty="0"/>
          </a:p>
        </p:txBody>
      </p:sp>
      <p:pic>
        <p:nvPicPr>
          <p:cNvPr id="19" name="Imagem 18"/>
          <p:cNvPicPr>
            <a:picLocks noChangeAspect="1"/>
          </p:cNvPicPr>
          <p:nvPr/>
        </p:nvPicPr>
        <p:blipFill rotWithShape="1">
          <a:blip r:embed="rId5"/>
          <a:srcRect l="22647" t="53653" r="71414" b="22755"/>
          <a:stretch/>
        </p:blipFill>
        <p:spPr>
          <a:xfrm>
            <a:off x="316517" y="4198513"/>
            <a:ext cx="671389" cy="1508884"/>
          </a:xfrm>
          <a:prstGeom prst="rect">
            <a:avLst/>
          </a:prstGeom>
        </p:spPr>
      </p:pic>
      <p:pic>
        <p:nvPicPr>
          <p:cNvPr id="1028" name="Picture 4" descr="https://pensargeo.files.wordpress.com/2011/03/1_tsunami-japao-950.jpg?w=590&amp;h=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836" y="3044746"/>
            <a:ext cx="3673296" cy="23222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22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244285"/>
            <a:ext cx="10353660" cy="1325563"/>
          </a:xfrm>
        </p:spPr>
        <p:txBody>
          <a:bodyPr/>
          <a:lstStyle/>
          <a:p>
            <a:r>
              <a:rPr lang="pt-PT" dirty="0" smtClean="0">
                <a:solidFill>
                  <a:srgbClr val="011D44"/>
                </a:solidFill>
              </a:rPr>
              <a:t>Exemplos de catástrofes naturais</a:t>
            </a:r>
            <a:endParaRPr lang="pt-PT" dirty="0">
              <a:solidFill>
                <a:srgbClr val="011D44"/>
              </a:solidFill>
            </a:endParaRPr>
          </a:p>
        </p:txBody>
      </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graphicFrame>
        <p:nvGraphicFramePr>
          <p:cNvPr id="3" name="Diagrama 2"/>
          <p:cNvGraphicFramePr/>
          <p:nvPr>
            <p:extLst>
              <p:ext uri="{D42A27DB-BD31-4B8C-83A1-F6EECF244321}">
                <p14:modId xmlns:p14="http://schemas.microsoft.com/office/powerpoint/2010/main" val="581213022"/>
              </p:ext>
            </p:extLst>
          </p:nvPr>
        </p:nvGraphicFramePr>
        <p:xfrm>
          <a:off x="714514" y="1146220"/>
          <a:ext cx="10696168" cy="5737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7044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288894"/>
            <a:ext cx="10353660" cy="1325563"/>
          </a:xfrm>
        </p:spPr>
        <p:txBody>
          <a:bodyPr/>
          <a:lstStyle/>
          <a:p>
            <a:r>
              <a:rPr lang="pt-PT" dirty="0" smtClean="0">
                <a:solidFill>
                  <a:srgbClr val="011D44"/>
                </a:solidFill>
              </a:rPr>
              <a:t>Tempestades e inundações</a:t>
            </a:r>
            <a:endParaRPr lang="pt-PT" dirty="0">
              <a:solidFill>
                <a:srgbClr val="011D44"/>
              </a:solidFill>
            </a:endParaRPr>
          </a:p>
        </p:txBody>
      </p:sp>
      <p:sp>
        <p:nvSpPr>
          <p:cNvPr id="3" name="Marcador de Posição de Conteúdo 2"/>
          <p:cNvSpPr>
            <a:spLocks noGrp="1"/>
          </p:cNvSpPr>
          <p:nvPr>
            <p:ph idx="1"/>
          </p:nvPr>
        </p:nvSpPr>
        <p:spPr>
          <a:xfrm>
            <a:off x="987906" y="1432026"/>
            <a:ext cx="10124916" cy="3827992"/>
          </a:xfrm>
        </p:spPr>
        <p:txBody>
          <a:bodyPr>
            <a:normAutofit/>
          </a:bodyPr>
          <a:lstStyle/>
          <a:p>
            <a:pPr algn="just"/>
            <a:r>
              <a:rPr lang="pt-PT" sz="2200" dirty="0" smtClean="0"/>
              <a:t>Nos últimos anos observou-se um aumento significativo de ocorrência de fenómenos </a:t>
            </a:r>
            <a:r>
              <a:rPr lang="pt-PT" sz="2200" dirty="0" err="1" smtClean="0"/>
              <a:t>hidrometeorológicos</a:t>
            </a:r>
            <a:r>
              <a:rPr lang="pt-PT" sz="2200" dirty="0" smtClean="0"/>
              <a:t>, como </a:t>
            </a:r>
            <a:r>
              <a:rPr lang="pt-PT" sz="2200" dirty="0" smtClean="0">
                <a:solidFill>
                  <a:schemeClr val="accent6"/>
                </a:solidFill>
              </a:rPr>
              <a:t>tempestades </a:t>
            </a:r>
            <a:r>
              <a:rPr lang="pt-PT" sz="2200" dirty="0" smtClean="0"/>
              <a:t>e </a:t>
            </a:r>
            <a:r>
              <a:rPr lang="pt-PT" sz="2200" dirty="0" smtClean="0">
                <a:solidFill>
                  <a:schemeClr val="accent6"/>
                </a:solidFill>
              </a:rPr>
              <a:t>inundações</a:t>
            </a:r>
            <a:r>
              <a:rPr lang="pt-PT" sz="2200" dirty="0" smtClean="0"/>
              <a:t>. </a:t>
            </a:r>
          </a:p>
          <a:p>
            <a:pPr algn="just"/>
            <a:r>
              <a:rPr lang="pt-PT" sz="2200" dirty="0" smtClean="0">
                <a:solidFill>
                  <a:schemeClr val="accent6"/>
                </a:solidFill>
              </a:rPr>
              <a:t>Tempestade </a:t>
            </a:r>
            <a:r>
              <a:rPr lang="pt-PT" sz="2200" dirty="0" smtClean="0"/>
              <a:t>é uma violenta perturbação da atmosfera, que se manifesta por chuvas intensas, acompanhada de vento e trovoada. </a:t>
            </a:r>
          </a:p>
          <a:p>
            <a:pPr algn="just"/>
            <a:r>
              <a:rPr lang="pt-PT" sz="2200" dirty="0" smtClean="0"/>
              <a:t>Já as </a:t>
            </a:r>
            <a:r>
              <a:rPr lang="pt-PT" sz="2200" dirty="0" smtClean="0">
                <a:solidFill>
                  <a:schemeClr val="accent6"/>
                </a:solidFill>
              </a:rPr>
              <a:t>inundações</a:t>
            </a:r>
            <a:r>
              <a:rPr lang="pt-PT" sz="2200" dirty="0" smtClean="0"/>
              <a:t> são entendidas como a acumulação de grandes quantidades de água em locais habitualmente secos. </a:t>
            </a:r>
          </a:p>
          <a:p>
            <a:pPr algn="just"/>
            <a:endParaRPr lang="pt-PT" sz="22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7" name="CaixaDeTexto 16"/>
          <p:cNvSpPr txBox="1"/>
          <p:nvPr/>
        </p:nvSpPr>
        <p:spPr>
          <a:xfrm>
            <a:off x="1000140" y="4490603"/>
            <a:ext cx="3482079" cy="1200329"/>
          </a:xfrm>
          <a:prstGeom prst="rect">
            <a:avLst/>
          </a:prstGeom>
          <a:noFill/>
        </p:spPr>
        <p:txBody>
          <a:bodyPr wrap="square" rtlCol="0">
            <a:spAutoFit/>
          </a:bodyPr>
          <a:lstStyle/>
          <a:p>
            <a:r>
              <a:rPr lang="pt-PT" sz="2400" b="1" dirty="0" smtClean="0">
                <a:solidFill>
                  <a:schemeClr val="accent6">
                    <a:lumMod val="75000"/>
                  </a:schemeClr>
                </a:solidFill>
              </a:rPr>
              <a:t>Sabias que…</a:t>
            </a:r>
          </a:p>
          <a:p>
            <a:r>
              <a:rPr lang="pt-PT" sz="1600" dirty="0"/>
              <a:t>… em 2015, em Chennai (Índia) inundações devastadores resultantes de chuvas intensas fizeram 280 </a:t>
            </a:r>
            <a:r>
              <a:rPr lang="pt-PT" sz="1600" dirty="0" smtClean="0"/>
              <a:t>mortos.</a:t>
            </a:r>
            <a:endParaRPr lang="pt-PT" dirty="0"/>
          </a:p>
        </p:txBody>
      </p:sp>
      <p:pic>
        <p:nvPicPr>
          <p:cNvPr id="19" name="Imagem 18"/>
          <p:cNvPicPr>
            <a:picLocks noChangeAspect="1"/>
          </p:cNvPicPr>
          <p:nvPr/>
        </p:nvPicPr>
        <p:blipFill rotWithShape="1">
          <a:blip r:embed="rId5"/>
          <a:srcRect l="22647" t="53653" r="71414" b="22755"/>
          <a:stretch/>
        </p:blipFill>
        <p:spPr>
          <a:xfrm>
            <a:off x="316517" y="4198513"/>
            <a:ext cx="671389" cy="1508884"/>
          </a:xfrm>
          <a:prstGeom prst="rect">
            <a:avLst/>
          </a:prstGeom>
        </p:spPr>
      </p:pic>
      <p:pic>
        <p:nvPicPr>
          <p:cNvPr id="16" name="Picture 2" descr="Indian residents sit on wooden pallets in floodwaters in Chennai on December 3, 2015. Thousands of rescuers raced to evacuate residents from deadly flooding, as India's Prime Minister Narendra Modi went to the southern state of Tamil Nadu to survey the deva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5889" y="3371447"/>
            <a:ext cx="3749225" cy="21080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aixaDeTexto 17"/>
          <p:cNvSpPr txBox="1"/>
          <p:nvPr/>
        </p:nvSpPr>
        <p:spPr>
          <a:xfrm>
            <a:off x="6383365" y="5491451"/>
            <a:ext cx="5094275" cy="507831"/>
          </a:xfrm>
          <a:prstGeom prst="rect">
            <a:avLst/>
          </a:prstGeom>
          <a:noFill/>
        </p:spPr>
        <p:txBody>
          <a:bodyPr wrap="square" rtlCol="0">
            <a:spAutoFit/>
          </a:bodyPr>
          <a:lstStyle/>
          <a:p>
            <a:pPr algn="ctr"/>
            <a:r>
              <a:rPr lang="pt-PT" sz="1200" dirty="0" smtClean="0">
                <a:solidFill>
                  <a:schemeClr val="accent6"/>
                </a:solidFill>
              </a:rPr>
              <a:t>Figura 3 – Inundação em Chennai </a:t>
            </a:r>
          </a:p>
          <a:p>
            <a:pPr algn="ctr">
              <a:lnSpc>
                <a:spcPct val="150000"/>
              </a:lnSpc>
            </a:pPr>
            <a:r>
              <a:rPr lang="pt-PT" sz="1000" dirty="0"/>
              <a:t>(Fonte: http://www.cnbc.com/2015/12/05/chennai-floods-death-toll-rises-to-280.html)</a:t>
            </a:r>
          </a:p>
        </p:txBody>
      </p:sp>
    </p:spTree>
    <p:extLst>
      <p:ext uri="{BB962C8B-B14F-4D97-AF65-F5344CB8AC3E}">
        <p14:creationId xmlns:p14="http://schemas.microsoft.com/office/powerpoint/2010/main" val="9592351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Medidas de proteção das populações</a:t>
            </a:r>
            <a:endParaRPr lang="pt-PT" dirty="0">
              <a:solidFill>
                <a:srgbClr val="011D44"/>
              </a:solidFill>
            </a:endParaRPr>
          </a:p>
        </p:txBody>
      </p:sp>
      <p:sp>
        <p:nvSpPr>
          <p:cNvPr id="3" name="Marcador de Posição de Conteúdo 2"/>
          <p:cNvSpPr>
            <a:spLocks noGrp="1"/>
          </p:cNvSpPr>
          <p:nvPr>
            <p:ph idx="1"/>
          </p:nvPr>
        </p:nvSpPr>
        <p:spPr>
          <a:xfrm>
            <a:off x="1000140" y="1444413"/>
            <a:ext cx="10124916" cy="3827992"/>
          </a:xfrm>
        </p:spPr>
        <p:txBody>
          <a:bodyPr>
            <a:normAutofit/>
          </a:bodyPr>
          <a:lstStyle/>
          <a:p>
            <a:pPr algn="just"/>
            <a:r>
              <a:rPr lang="pt-PT" sz="2200" dirty="0" smtClean="0"/>
              <a:t>A construção de diques e barragens tem sido o meio adotado para evitar inundações.</a:t>
            </a:r>
            <a:r>
              <a:rPr lang="pt-PT" sz="2200" dirty="0"/>
              <a:t> </a:t>
            </a:r>
            <a:r>
              <a:rPr lang="pt-PT" sz="2200" dirty="0" smtClean="0"/>
              <a:t>No entanto, a existência de construções ao longo das margens dos rios impermeabiliza o terreno, evitando a escorrência superficial e conduzindo às inundações. </a:t>
            </a:r>
          </a:p>
          <a:p>
            <a:pPr algn="just"/>
            <a:r>
              <a:rPr lang="pt-PT" sz="2200" dirty="0" smtClean="0"/>
              <a:t>Por outro lado, se o terreno que circunda as margens dos rios for mais permeável, a infiltração da água é favorecida, evitando a ocorrência deste fenómeno.  </a:t>
            </a:r>
          </a:p>
          <a:p>
            <a:pPr algn="just"/>
            <a:r>
              <a:rPr lang="pt-PT" sz="2200" dirty="0" smtClean="0"/>
              <a:t>Assim, é fundamental:</a:t>
            </a:r>
          </a:p>
          <a:p>
            <a:pPr lvl="1" algn="just">
              <a:buFont typeface="Wingdings" panose="05000000000000000000" pitchFamily="2" charset="2"/>
              <a:buChar char="Ø"/>
            </a:pPr>
            <a:r>
              <a:rPr lang="pt-PT" sz="1800" dirty="0" smtClean="0"/>
              <a:t>Evitar excessiva urbanização;</a:t>
            </a:r>
          </a:p>
          <a:p>
            <a:pPr lvl="1" algn="just">
              <a:buFont typeface="Wingdings" panose="05000000000000000000" pitchFamily="2" charset="2"/>
              <a:buChar char="Ø"/>
            </a:pPr>
            <a:r>
              <a:rPr lang="pt-PT" sz="1800" dirty="0" smtClean="0"/>
              <a:t>Aumentar as áreas naturais de prado e florestas ao longo das margens do rio.</a:t>
            </a:r>
          </a:p>
          <a:p>
            <a:pPr lvl="1" algn="just">
              <a:buFont typeface="Wingdings" panose="05000000000000000000" pitchFamily="2" charset="2"/>
              <a:buChar char="Ø"/>
            </a:pPr>
            <a:endParaRPr lang="pt-PT" sz="18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1133317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Secas</a:t>
            </a:r>
            <a:endParaRPr lang="pt-PT" dirty="0">
              <a:solidFill>
                <a:srgbClr val="011D44"/>
              </a:solidFill>
            </a:endParaRPr>
          </a:p>
        </p:txBody>
      </p:sp>
      <p:sp>
        <p:nvSpPr>
          <p:cNvPr id="3" name="Marcador de Posição de Conteúdo 2"/>
          <p:cNvSpPr>
            <a:spLocks noGrp="1"/>
          </p:cNvSpPr>
          <p:nvPr>
            <p:ph idx="1"/>
          </p:nvPr>
        </p:nvSpPr>
        <p:spPr>
          <a:xfrm>
            <a:off x="1000140" y="1523106"/>
            <a:ext cx="10124916" cy="3827992"/>
          </a:xfrm>
        </p:spPr>
        <p:txBody>
          <a:bodyPr>
            <a:normAutofit/>
          </a:bodyPr>
          <a:lstStyle/>
          <a:p>
            <a:pPr algn="just"/>
            <a:r>
              <a:rPr lang="pt-PT" sz="2200" dirty="0" smtClean="0"/>
              <a:t>A seca é caracterizada pela ocorrência de longos períodos de muito baixa ou inexistente pluviosidade.</a:t>
            </a:r>
          </a:p>
          <a:p>
            <a:pPr algn="just"/>
            <a:r>
              <a:rPr lang="pt-PT" sz="2200" dirty="0" smtClean="0"/>
              <a:t>Os efeitos das secas são agravados por ações humanas, </a:t>
            </a:r>
            <a:r>
              <a:rPr lang="pt-PT" sz="2200" dirty="0"/>
              <a:t>que aceleram o processo de erosão do solo e associado às alterações climáticas provocam o avanço dos desertos </a:t>
            </a:r>
            <a:r>
              <a:rPr lang="pt-PT" sz="2200" dirty="0" smtClean="0"/>
              <a:t>(desertificação), tais como:</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6723743" y="5323664"/>
            <a:ext cx="5094275" cy="584775"/>
          </a:xfrm>
          <a:prstGeom prst="rect">
            <a:avLst/>
          </a:prstGeom>
          <a:noFill/>
        </p:spPr>
        <p:txBody>
          <a:bodyPr wrap="square" rtlCol="0">
            <a:spAutoFit/>
          </a:bodyPr>
          <a:lstStyle/>
          <a:p>
            <a:pPr algn="ctr"/>
            <a:r>
              <a:rPr lang="pt-PT" sz="1200" dirty="0" smtClean="0">
                <a:solidFill>
                  <a:schemeClr val="accent6"/>
                </a:solidFill>
              </a:rPr>
              <a:t>Figura </a:t>
            </a:r>
            <a:r>
              <a:rPr lang="pt-PT" sz="1200" dirty="0">
                <a:solidFill>
                  <a:schemeClr val="accent6"/>
                </a:solidFill>
              </a:rPr>
              <a:t>4</a:t>
            </a:r>
            <a:r>
              <a:rPr lang="pt-PT" sz="1200" dirty="0" smtClean="0">
                <a:solidFill>
                  <a:schemeClr val="accent6"/>
                </a:solidFill>
              </a:rPr>
              <a:t> – Seca</a:t>
            </a:r>
          </a:p>
          <a:p>
            <a:pPr algn="ctr"/>
            <a:r>
              <a:rPr lang="pt-PT" sz="1000" dirty="0"/>
              <a:t>(Fonte: http://www.tsf.pt/economia/interior/agricultores-do-alentejo-e-de-castelo-branco-aflitos-com-a-seca--4748311.html </a:t>
            </a:r>
            <a:r>
              <a:rPr lang="pt-PT" sz="1000" dirty="0" smtClean="0"/>
              <a:t>)</a:t>
            </a:r>
            <a:endParaRPr lang="pt-PT" sz="1000" dirty="0"/>
          </a:p>
        </p:txBody>
      </p:sp>
      <p:graphicFrame>
        <p:nvGraphicFramePr>
          <p:cNvPr id="16" name="Diagrama 15"/>
          <p:cNvGraphicFramePr/>
          <p:nvPr>
            <p:extLst>
              <p:ext uri="{D42A27DB-BD31-4B8C-83A1-F6EECF244321}">
                <p14:modId xmlns:p14="http://schemas.microsoft.com/office/powerpoint/2010/main" val="1817745023"/>
              </p:ext>
            </p:extLst>
          </p:nvPr>
        </p:nvGraphicFramePr>
        <p:xfrm>
          <a:off x="1072220" y="3240939"/>
          <a:ext cx="5501007" cy="2509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Imagem 19"/>
          <p:cNvPicPr>
            <a:picLocks noChangeAspect="1"/>
          </p:cNvPicPr>
          <p:nvPr/>
        </p:nvPicPr>
        <p:blipFill rotWithShape="1">
          <a:blip r:embed="rId10"/>
          <a:srcRect l="24917" t="53653" r="71560" b="39049"/>
          <a:stretch/>
        </p:blipFill>
        <p:spPr>
          <a:xfrm>
            <a:off x="2112890" y="3272734"/>
            <a:ext cx="398298" cy="466753"/>
          </a:xfrm>
          <a:prstGeom prst="rect">
            <a:avLst/>
          </a:prstGeom>
        </p:spPr>
      </p:pic>
      <p:pic>
        <p:nvPicPr>
          <p:cNvPr id="21" name="Imagem 20"/>
          <p:cNvPicPr>
            <a:picLocks noChangeAspect="1"/>
          </p:cNvPicPr>
          <p:nvPr/>
        </p:nvPicPr>
        <p:blipFill rotWithShape="1">
          <a:blip r:embed="rId10"/>
          <a:srcRect l="24917" t="53653" r="71560" b="39049"/>
          <a:stretch/>
        </p:blipFill>
        <p:spPr>
          <a:xfrm>
            <a:off x="2112890" y="3845163"/>
            <a:ext cx="398298" cy="466753"/>
          </a:xfrm>
          <a:prstGeom prst="rect">
            <a:avLst/>
          </a:prstGeom>
        </p:spPr>
      </p:pic>
      <p:pic>
        <p:nvPicPr>
          <p:cNvPr id="22" name="Imagem 21"/>
          <p:cNvPicPr>
            <a:picLocks noChangeAspect="1"/>
          </p:cNvPicPr>
          <p:nvPr/>
        </p:nvPicPr>
        <p:blipFill rotWithShape="1">
          <a:blip r:embed="rId10"/>
          <a:srcRect l="24917" t="53653" r="71560" b="39049"/>
          <a:stretch/>
        </p:blipFill>
        <p:spPr>
          <a:xfrm>
            <a:off x="2112890" y="4430715"/>
            <a:ext cx="398298" cy="466753"/>
          </a:xfrm>
          <a:prstGeom prst="rect">
            <a:avLst/>
          </a:prstGeom>
        </p:spPr>
      </p:pic>
      <p:pic>
        <p:nvPicPr>
          <p:cNvPr id="23" name="Imagem 22"/>
          <p:cNvPicPr>
            <a:picLocks noChangeAspect="1"/>
          </p:cNvPicPr>
          <p:nvPr/>
        </p:nvPicPr>
        <p:blipFill rotWithShape="1">
          <a:blip r:embed="rId10"/>
          <a:srcRect l="24917" t="53653" r="71560" b="39049"/>
          <a:stretch/>
        </p:blipFill>
        <p:spPr>
          <a:xfrm>
            <a:off x="2112890" y="4981319"/>
            <a:ext cx="398298" cy="466753"/>
          </a:xfrm>
          <a:prstGeom prst="rect">
            <a:avLst/>
          </a:prstGeom>
        </p:spPr>
      </p:pic>
      <p:pic>
        <p:nvPicPr>
          <p:cNvPr id="4098" name="Picture 2" descr="http://static.globalnoticias.pt/tsf/image.aspx?type=generate&amp;name=sectionbig&amp;id=4748311&amp;source=ng4603069&amp;w=700&amp;t=201508271209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2293" y="3044345"/>
            <a:ext cx="3956859" cy="2221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2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0140" y="630814"/>
            <a:ext cx="10124916" cy="4173006"/>
          </a:xfrm>
        </p:spPr>
        <p:txBody>
          <a:bodyPr>
            <a:normAutofit/>
          </a:bodyPr>
          <a:lstStyle/>
          <a:p>
            <a:pPr marL="0" indent="0">
              <a:buNone/>
            </a:pPr>
            <a:r>
              <a:rPr lang="pt-PT" sz="2400" b="1" dirty="0" smtClean="0"/>
              <a:t>As informações presentes neste documento tiveram como base o Manual de Ciências da </a:t>
            </a:r>
            <a:r>
              <a:rPr lang="pt-PT" sz="2400" b="1" smtClean="0"/>
              <a:t>Natureza </a:t>
            </a:r>
            <a:r>
              <a:rPr lang="pt-PT" sz="2400" b="1" smtClean="0"/>
              <a:t>do </a:t>
            </a:r>
            <a:r>
              <a:rPr lang="pt-PT" sz="2400" b="1" dirty="0"/>
              <a:t>8</a:t>
            </a:r>
            <a:r>
              <a:rPr lang="pt-PT" sz="2400" b="1" dirty="0" smtClean="0"/>
              <a:t>.º ano:</a:t>
            </a:r>
          </a:p>
          <a:p>
            <a:endParaRPr lang="pt-PT" sz="1200" dirty="0" smtClean="0"/>
          </a:p>
          <a:p>
            <a:r>
              <a:rPr lang="pt-PT" sz="2000" dirty="0" smtClean="0"/>
              <a:t>Antunes</a:t>
            </a:r>
            <a:r>
              <a:rPr lang="pt-PT" sz="2000" dirty="0"/>
              <a:t>, C., Bispo, M., </a:t>
            </a:r>
            <a:r>
              <a:rPr lang="pt-PT" sz="2000" dirty="0" err="1"/>
              <a:t>Guindeira</a:t>
            </a:r>
            <a:r>
              <a:rPr lang="pt-PT" sz="2000" dirty="0"/>
              <a:t>, P. “Descobrir a terra” Ciências da Natureza do 8º ano. Areal Editores, Lisboa.</a:t>
            </a:r>
          </a:p>
          <a:p>
            <a:endParaRPr lang="pt-PT" sz="2000" dirty="0" smtClean="0"/>
          </a:p>
          <a:p>
            <a:endParaRPr lang="pt-PT" sz="2000" dirty="0"/>
          </a:p>
          <a:p>
            <a:pPr marL="0" indent="0" algn="just">
              <a:buNone/>
            </a:pPr>
            <a:r>
              <a:rPr lang="pt-PT" sz="1900" dirty="0" smtClean="0"/>
              <a:t>Todas as informações de outra autoria encontram-se devidamente identificadas.</a:t>
            </a:r>
          </a:p>
          <a:p>
            <a:pPr marL="0" indent="0" algn="just">
              <a:buNone/>
            </a:pPr>
            <a:endParaRPr lang="pt-PT" sz="2000" dirty="0" smtClean="0"/>
          </a:p>
          <a:p>
            <a:pPr marL="0" indent="0" algn="just">
              <a:buNone/>
            </a:pPr>
            <a:endParaRPr lang="pt-PT" sz="1600" dirty="0"/>
          </a:p>
          <a:p>
            <a:pPr marL="0" indent="0">
              <a:buNone/>
            </a:pPr>
            <a:endParaRPr lang="pt-PT" sz="2000" dirty="0" smtClean="0"/>
          </a:p>
          <a:p>
            <a:pPr marL="0" indent="0">
              <a:buNone/>
            </a:pPr>
            <a:endParaRPr lang="pt-PT" sz="2000" dirty="0"/>
          </a:p>
          <a:p>
            <a:pPr marL="0" indent="0">
              <a:buNone/>
            </a:pPr>
            <a:endParaRPr lang="pt-PT" sz="2000" dirty="0" smtClean="0"/>
          </a:p>
          <a:p>
            <a:pPr marL="0" indent="0">
              <a:buNone/>
            </a:pPr>
            <a:endParaRPr lang="pt-PT" sz="2200" b="1"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pPr/>
              <a:t>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29985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ado 1">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Watertheme</Template>
  <TotalTime>1200</TotalTime>
  <Words>487</Words>
  <Application>Microsoft Office PowerPoint</Application>
  <PresentationFormat>Ecrã Panorâmico</PresentationFormat>
  <Paragraphs>77</Paragraphs>
  <Slides>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8</vt:i4>
      </vt:variant>
    </vt:vector>
  </HeadingPairs>
  <TitlesOfParts>
    <vt:vector size="14" baseType="lpstr">
      <vt:lpstr>Arial</vt:lpstr>
      <vt:lpstr>Arial Black</vt:lpstr>
      <vt:lpstr>Calibri</vt:lpstr>
      <vt:lpstr>Footlight MT Light</vt:lpstr>
      <vt:lpstr>Wingdings</vt:lpstr>
      <vt:lpstr>Tema do Office</vt:lpstr>
      <vt:lpstr>Catástrofes Naturais</vt:lpstr>
      <vt:lpstr>Catástrofes</vt:lpstr>
      <vt:lpstr>Catástrofes naturais</vt:lpstr>
      <vt:lpstr>Exemplos de catástrofes naturais</vt:lpstr>
      <vt:lpstr>Tempestades e inundações</vt:lpstr>
      <vt:lpstr>Medidas de proteção das populações</vt:lpstr>
      <vt:lpstr>Secas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Cláudia Proença</dc:creator>
  <cp:lastModifiedBy>Fatima</cp:lastModifiedBy>
  <cp:revision>113</cp:revision>
  <dcterms:created xsi:type="dcterms:W3CDTF">2016-08-07T20:08:56Z</dcterms:created>
  <dcterms:modified xsi:type="dcterms:W3CDTF">2016-09-17T22:09:09Z</dcterms:modified>
</cp:coreProperties>
</file>