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80" r:id="rId4"/>
    <p:sldId id="281" r:id="rId5"/>
    <p:sldId id="282" r:id="rId6"/>
    <p:sldId id="283" r:id="rId7"/>
    <p:sldId id="287" r:id="rId8"/>
    <p:sldId id="288" r:id="rId9"/>
    <p:sldId id="286" r:id="rId10"/>
    <p:sldId id="284" r:id="rId11"/>
    <p:sldId id="264" r:id="rId12"/>
  </p:sldIdLst>
  <p:sldSz cx="12192000" cy="6858000"/>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1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882872-1CD1-4FFB-B692-24DC299EC8C6}"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pt-PT"/>
        </a:p>
      </dgm:t>
    </dgm:pt>
    <dgm:pt modelId="{0431238C-7326-4431-8DCC-E156AF421822}">
      <dgm:prSet phldrT="[Texto]"/>
      <dgm:spPr/>
      <dgm:t>
        <a:bodyPr/>
        <a:lstStyle/>
        <a:p>
          <a:r>
            <a:rPr lang="pt-PT" dirty="0" smtClean="0"/>
            <a:t>A destruição da cobertura vegetal</a:t>
          </a:r>
          <a:endParaRPr lang="pt-PT" dirty="0"/>
        </a:p>
      </dgm:t>
    </dgm:pt>
    <dgm:pt modelId="{9D18655F-2ECA-421F-8E24-CD18910F3C35}" type="parTrans" cxnId="{BDDDF3B1-99A9-4A46-A536-2FB8D82D7447}">
      <dgm:prSet/>
      <dgm:spPr/>
      <dgm:t>
        <a:bodyPr/>
        <a:lstStyle/>
        <a:p>
          <a:endParaRPr lang="pt-PT"/>
        </a:p>
      </dgm:t>
    </dgm:pt>
    <dgm:pt modelId="{AA127D04-B879-448E-BF7F-77569021EAA3}" type="sibTrans" cxnId="{BDDDF3B1-99A9-4A46-A536-2FB8D82D7447}">
      <dgm:prSet/>
      <dgm:spPr/>
      <dgm:t>
        <a:bodyPr/>
        <a:lstStyle/>
        <a:p>
          <a:endParaRPr lang="pt-PT"/>
        </a:p>
      </dgm:t>
    </dgm:pt>
    <dgm:pt modelId="{1AB30E1F-0B02-49C5-8842-8E705A16F84C}">
      <dgm:prSet/>
      <dgm:spPr/>
      <dgm:t>
        <a:bodyPr/>
        <a:lstStyle/>
        <a:p>
          <a:r>
            <a:rPr lang="pt-PT" dirty="0" smtClean="0"/>
            <a:t>O aumento da impermeabilização da superfície</a:t>
          </a:r>
        </a:p>
      </dgm:t>
    </dgm:pt>
    <dgm:pt modelId="{289EFC7E-9C05-433F-AAA3-4A42844441A4}" type="parTrans" cxnId="{09941872-63E0-4216-96FB-77BD76F6CE3B}">
      <dgm:prSet/>
      <dgm:spPr/>
      <dgm:t>
        <a:bodyPr/>
        <a:lstStyle/>
        <a:p>
          <a:endParaRPr lang="pt-PT"/>
        </a:p>
      </dgm:t>
    </dgm:pt>
    <dgm:pt modelId="{88301EAF-15D6-4F87-830C-17582052E551}" type="sibTrans" cxnId="{09941872-63E0-4216-96FB-77BD76F6CE3B}">
      <dgm:prSet/>
      <dgm:spPr/>
      <dgm:t>
        <a:bodyPr/>
        <a:lstStyle/>
        <a:p>
          <a:endParaRPr lang="pt-PT"/>
        </a:p>
      </dgm:t>
    </dgm:pt>
    <dgm:pt modelId="{8A6B1866-6B32-4BC5-ABEC-27BF57B7263F}">
      <dgm:prSet/>
      <dgm:spPr/>
      <dgm:t>
        <a:bodyPr/>
        <a:lstStyle/>
        <a:p>
          <a:r>
            <a:rPr lang="pt-PT" dirty="0" smtClean="0"/>
            <a:t>A ocupação nas margens do leito de cheia</a:t>
          </a:r>
        </a:p>
      </dgm:t>
    </dgm:pt>
    <dgm:pt modelId="{CCD0747E-CA5A-47A2-9E89-12A421003A44}" type="parTrans" cxnId="{E4587A1A-ACBE-422C-B27A-D4F03AB6C793}">
      <dgm:prSet/>
      <dgm:spPr/>
      <dgm:t>
        <a:bodyPr/>
        <a:lstStyle/>
        <a:p>
          <a:endParaRPr lang="pt-PT"/>
        </a:p>
      </dgm:t>
    </dgm:pt>
    <dgm:pt modelId="{77B1953A-A50E-4731-A74F-DCBBA82B8991}" type="sibTrans" cxnId="{E4587A1A-ACBE-422C-B27A-D4F03AB6C793}">
      <dgm:prSet/>
      <dgm:spPr/>
      <dgm:t>
        <a:bodyPr/>
        <a:lstStyle/>
        <a:p>
          <a:endParaRPr lang="pt-PT"/>
        </a:p>
      </dgm:t>
    </dgm:pt>
    <dgm:pt modelId="{2CAE5926-97A5-46A9-9812-416FE98F2771}">
      <dgm:prSet/>
      <dgm:spPr/>
      <dgm:t>
        <a:bodyPr/>
        <a:lstStyle/>
        <a:p>
          <a:r>
            <a:rPr lang="pt-PT" dirty="0" smtClean="0"/>
            <a:t>O estrangulamento dos leitos dos rios</a:t>
          </a:r>
        </a:p>
      </dgm:t>
    </dgm:pt>
    <dgm:pt modelId="{412BBB57-9655-49F0-88BD-924CEC12B822}" type="parTrans" cxnId="{0C284755-A2BD-4097-91FE-332E4CF2E372}">
      <dgm:prSet/>
      <dgm:spPr/>
      <dgm:t>
        <a:bodyPr/>
        <a:lstStyle/>
        <a:p>
          <a:endParaRPr lang="pt-PT"/>
        </a:p>
      </dgm:t>
    </dgm:pt>
    <dgm:pt modelId="{99D9E034-638B-4C13-A12E-8D8B9DEFD5E4}" type="sibTrans" cxnId="{0C284755-A2BD-4097-91FE-332E4CF2E372}">
      <dgm:prSet/>
      <dgm:spPr/>
      <dgm:t>
        <a:bodyPr/>
        <a:lstStyle/>
        <a:p>
          <a:endParaRPr lang="pt-PT"/>
        </a:p>
      </dgm:t>
    </dgm:pt>
    <dgm:pt modelId="{7D5C2F9B-36A4-417D-BE6E-0254334212CD}">
      <dgm:prSet/>
      <dgm:spPr/>
      <dgm:t>
        <a:bodyPr/>
        <a:lstStyle/>
        <a:p>
          <a:r>
            <a:rPr lang="pt-PT" dirty="0" smtClean="0"/>
            <a:t>A descargas não controladas das barragens </a:t>
          </a:r>
        </a:p>
      </dgm:t>
    </dgm:pt>
    <dgm:pt modelId="{D4BEAD98-0D35-4D94-8DE1-9ED29C27B27D}" type="parTrans" cxnId="{D7AE7BEE-7FC8-4125-B10D-24A02099BCFF}">
      <dgm:prSet/>
      <dgm:spPr/>
      <dgm:t>
        <a:bodyPr/>
        <a:lstStyle/>
        <a:p>
          <a:endParaRPr lang="pt-PT"/>
        </a:p>
      </dgm:t>
    </dgm:pt>
    <dgm:pt modelId="{90145B8B-2BB1-4C66-9782-283F258D8B6C}" type="sibTrans" cxnId="{D7AE7BEE-7FC8-4125-B10D-24A02099BCFF}">
      <dgm:prSet/>
      <dgm:spPr/>
      <dgm:t>
        <a:bodyPr/>
        <a:lstStyle/>
        <a:p>
          <a:endParaRPr lang="pt-PT"/>
        </a:p>
      </dgm:t>
    </dgm:pt>
    <dgm:pt modelId="{E0D15FD2-9760-4D15-94D5-11DE9D568042}" type="pres">
      <dgm:prSet presAssocID="{A6882872-1CD1-4FFB-B692-24DC299EC8C6}" presName="Name0" presStyleCnt="0">
        <dgm:presLayoutVars>
          <dgm:chMax val="7"/>
          <dgm:chPref val="7"/>
          <dgm:dir/>
        </dgm:presLayoutVars>
      </dgm:prSet>
      <dgm:spPr/>
      <dgm:t>
        <a:bodyPr/>
        <a:lstStyle/>
        <a:p>
          <a:endParaRPr lang="pt-PT"/>
        </a:p>
      </dgm:t>
    </dgm:pt>
    <dgm:pt modelId="{F14CAD27-7781-47EF-B620-5E1125083AA3}" type="pres">
      <dgm:prSet presAssocID="{A6882872-1CD1-4FFB-B692-24DC299EC8C6}" presName="Name1" presStyleCnt="0"/>
      <dgm:spPr/>
    </dgm:pt>
    <dgm:pt modelId="{6CF9B9DC-E7CA-4956-90B9-1427E7B6E169}" type="pres">
      <dgm:prSet presAssocID="{A6882872-1CD1-4FFB-B692-24DC299EC8C6}" presName="cycle" presStyleCnt="0"/>
      <dgm:spPr/>
    </dgm:pt>
    <dgm:pt modelId="{D07749E9-6E1B-4D57-A9F8-928C55874C17}" type="pres">
      <dgm:prSet presAssocID="{A6882872-1CD1-4FFB-B692-24DC299EC8C6}" presName="srcNode" presStyleLbl="node1" presStyleIdx="0" presStyleCnt="5"/>
      <dgm:spPr/>
    </dgm:pt>
    <dgm:pt modelId="{A0A1D183-0C89-4C40-A489-B46AA28108B3}" type="pres">
      <dgm:prSet presAssocID="{A6882872-1CD1-4FFB-B692-24DC299EC8C6}" presName="conn" presStyleLbl="parChTrans1D2" presStyleIdx="0" presStyleCnt="1"/>
      <dgm:spPr/>
      <dgm:t>
        <a:bodyPr/>
        <a:lstStyle/>
        <a:p>
          <a:endParaRPr lang="pt-PT"/>
        </a:p>
      </dgm:t>
    </dgm:pt>
    <dgm:pt modelId="{90F4FB43-0096-4276-8479-5738F87DB886}" type="pres">
      <dgm:prSet presAssocID="{A6882872-1CD1-4FFB-B692-24DC299EC8C6}" presName="extraNode" presStyleLbl="node1" presStyleIdx="0" presStyleCnt="5"/>
      <dgm:spPr/>
    </dgm:pt>
    <dgm:pt modelId="{BCDCC232-CFD6-460B-BCB1-47EDB93A61C3}" type="pres">
      <dgm:prSet presAssocID="{A6882872-1CD1-4FFB-B692-24DC299EC8C6}" presName="dstNode" presStyleLbl="node1" presStyleIdx="0" presStyleCnt="5"/>
      <dgm:spPr/>
    </dgm:pt>
    <dgm:pt modelId="{E15DF202-6D4A-4FD6-8C6B-5D5E73B5076F}" type="pres">
      <dgm:prSet presAssocID="{0431238C-7326-4431-8DCC-E156AF421822}" presName="text_1" presStyleLbl="node1" presStyleIdx="0" presStyleCnt="5">
        <dgm:presLayoutVars>
          <dgm:bulletEnabled val="1"/>
        </dgm:presLayoutVars>
      </dgm:prSet>
      <dgm:spPr/>
      <dgm:t>
        <a:bodyPr/>
        <a:lstStyle/>
        <a:p>
          <a:endParaRPr lang="pt-PT"/>
        </a:p>
      </dgm:t>
    </dgm:pt>
    <dgm:pt modelId="{27740E82-DBBA-46C5-BE79-1C673BF22156}" type="pres">
      <dgm:prSet presAssocID="{0431238C-7326-4431-8DCC-E156AF421822}" presName="accent_1" presStyleCnt="0"/>
      <dgm:spPr/>
    </dgm:pt>
    <dgm:pt modelId="{4A7EAF34-A273-4FE5-96F4-6A18EFEA42B0}" type="pres">
      <dgm:prSet presAssocID="{0431238C-7326-4431-8DCC-E156AF421822}" presName="accentRepeatNode" presStyleLbl="solidFgAcc1" presStyleIdx="0" presStyleCnt="5"/>
      <dgm:spPr/>
    </dgm:pt>
    <dgm:pt modelId="{9CAA027D-E9FB-4999-821E-107D093DDE01}" type="pres">
      <dgm:prSet presAssocID="{1AB30E1F-0B02-49C5-8842-8E705A16F84C}" presName="text_2" presStyleLbl="node1" presStyleIdx="1" presStyleCnt="5">
        <dgm:presLayoutVars>
          <dgm:bulletEnabled val="1"/>
        </dgm:presLayoutVars>
      </dgm:prSet>
      <dgm:spPr/>
      <dgm:t>
        <a:bodyPr/>
        <a:lstStyle/>
        <a:p>
          <a:endParaRPr lang="pt-PT"/>
        </a:p>
      </dgm:t>
    </dgm:pt>
    <dgm:pt modelId="{3B555871-3230-4C0B-A550-7A5C71CB7E61}" type="pres">
      <dgm:prSet presAssocID="{1AB30E1F-0B02-49C5-8842-8E705A16F84C}" presName="accent_2" presStyleCnt="0"/>
      <dgm:spPr/>
    </dgm:pt>
    <dgm:pt modelId="{245888EF-8C2A-4321-9FAA-30E08E1BAF68}" type="pres">
      <dgm:prSet presAssocID="{1AB30E1F-0B02-49C5-8842-8E705A16F84C}" presName="accentRepeatNode" presStyleLbl="solidFgAcc1" presStyleIdx="1" presStyleCnt="5"/>
      <dgm:spPr/>
    </dgm:pt>
    <dgm:pt modelId="{C5A317D4-AC0B-4E1A-AFDC-79334B593BA5}" type="pres">
      <dgm:prSet presAssocID="{8A6B1866-6B32-4BC5-ABEC-27BF57B7263F}" presName="text_3" presStyleLbl="node1" presStyleIdx="2" presStyleCnt="5">
        <dgm:presLayoutVars>
          <dgm:bulletEnabled val="1"/>
        </dgm:presLayoutVars>
      </dgm:prSet>
      <dgm:spPr/>
      <dgm:t>
        <a:bodyPr/>
        <a:lstStyle/>
        <a:p>
          <a:endParaRPr lang="pt-PT"/>
        </a:p>
      </dgm:t>
    </dgm:pt>
    <dgm:pt modelId="{3A2673DB-FA03-4088-839E-B5B5FDBB915F}" type="pres">
      <dgm:prSet presAssocID="{8A6B1866-6B32-4BC5-ABEC-27BF57B7263F}" presName="accent_3" presStyleCnt="0"/>
      <dgm:spPr/>
    </dgm:pt>
    <dgm:pt modelId="{4F076030-98D9-47D9-94EE-16ACA4B66FA5}" type="pres">
      <dgm:prSet presAssocID="{8A6B1866-6B32-4BC5-ABEC-27BF57B7263F}" presName="accentRepeatNode" presStyleLbl="solidFgAcc1" presStyleIdx="2" presStyleCnt="5"/>
      <dgm:spPr/>
    </dgm:pt>
    <dgm:pt modelId="{524A2D8A-71F2-4D18-B52D-3789278155E6}" type="pres">
      <dgm:prSet presAssocID="{2CAE5926-97A5-46A9-9812-416FE98F2771}" presName="text_4" presStyleLbl="node1" presStyleIdx="3" presStyleCnt="5">
        <dgm:presLayoutVars>
          <dgm:bulletEnabled val="1"/>
        </dgm:presLayoutVars>
      </dgm:prSet>
      <dgm:spPr/>
      <dgm:t>
        <a:bodyPr/>
        <a:lstStyle/>
        <a:p>
          <a:endParaRPr lang="pt-PT"/>
        </a:p>
      </dgm:t>
    </dgm:pt>
    <dgm:pt modelId="{E97CBD23-0E41-4CBF-A7AC-C2F33B177A39}" type="pres">
      <dgm:prSet presAssocID="{2CAE5926-97A5-46A9-9812-416FE98F2771}" presName="accent_4" presStyleCnt="0"/>
      <dgm:spPr/>
    </dgm:pt>
    <dgm:pt modelId="{F9F22BF7-B788-418B-BB07-DE5F9BD885B6}" type="pres">
      <dgm:prSet presAssocID="{2CAE5926-97A5-46A9-9812-416FE98F2771}" presName="accentRepeatNode" presStyleLbl="solidFgAcc1" presStyleIdx="3" presStyleCnt="5"/>
      <dgm:spPr/>
    </dgm:pt>
    <dgm:pt modelId="{8930E736-4988-406F-80E1-E4930BF0CA53}" type="pres">
      <dgm:prSet presAssocID="{7D5C2F9B-36A4-417D-BE6E-0254334212CD}" presName="text_5" presStyleLbl="node1" presStyleIdx="4" presStyleCnt="5">
        <dgm:presLayoutVars>
          <dgm:bulletEnabled val="1"/>
        </dgm:presLayoutVars>
      </dgm:prSet>
      <dgm:spPr/>
      <dgm:t>
        <a:bodyPr/>
        <a:lstStyle/>
        <a:p>
          <a:endParaRPr lang="pt-PT"/>
        </a:p>
      </dgm:t>
    </dgm:pt>
    <dgm:pt modelId="{7D004AB5-8B3D-4307-8723-33A052F1F800}" type="pres">
      <dgm:prSet presAssocID="{7D5C2F9B-36A4-417D-BE6E-0254334212CD}" presName="accent_5" presStyleCnt="0"/>
      <dgm:spPr/>
    </dgm:pt>
    <dgm:pt modelId="{AC384FA2-2B07-4969-84EC-B62AD992B0AC}" type="pres">
      <dgm:prSet presAssocID="{7D5C2F9B-36A4-417D-BE6E-0254334212CD}" presName="accentRepeatNode" presStyleLbl="solidFgAcc1" presStyleIdx="4" presStyleCnt="5"/>
      <dgm:spPr/>
    </dgm:pt>
  </dgm:ptLst>
  <dgm:cxnLst>
    <dgm:cxn modelId="{D7AE7BEE-7FC8-4125-B10D-24A02099BCFF}" srcId="{A6882872-1CD1-4FFB-B692-24DC299EC8C6}" destId="{7D5C2F9B-36A4-417D-BE6E-0254334212CD}" srcOrd="4" destOrd="0" parTransId="{D4BEAD98-0D35-4D94-8DE1-9ED29C27B27D}" sibTransId="{90145B8B-2BB1-4C66-9782-283F258D8B6C}"/>
    <dgm:cxn modelId="{6DFB8F19-A9EF-46C5-BE9B-42C39A3F962A}" type="presOf" srcId="{AA127D04-B879-448E-BF7F-77569021EAA3}" destId="{A0A1D183-0C89-4C40-A489-B46AA28108B3}" srcOrd="0" destOrd="0" presId="urn:microsoft.com/office/officeart/2008/layout/VerticalCurvedList"/>
    <dgm:cxn modelId="{EE2B24AD-44C9-4965-B853-684157429A28}" type="presOf" srcId="{7D5C2F9B-36A4-417D-BE6E-0254334212CD}" destId="{8930E736-4988-406F-80E1-E4930BF0CA53}" srcOrd="0" destOrd="0" presId="urn:microsoft.com/office/officeart/2008/layout/VerticalCurvedList"/>
    <dgm:cxn modelId="{0C284755-A2BD-4097-91FE-332E4CF2E372}" srcId="{A6882872-1CD1-4FFB-B692-24DC299EC8C6}" destId="{2CAE5926-97A5-46A9-9812-416FE98F2771}" srcOrd="3" destOrd="0" parTransId="{412BBB57-9655-49F0-88BD-924CEC12B822}" sibTransId="{99D9E034-638B-4C13-A12E-8D8B9DEFD5E4}"/>
    <dgm:cxn modelId="{BDDDF3B1-99A9-4A46-A536-2FB8D82D7447}" srcId="{A6882872-1CD1-4FFB-B692-24DC299EC8C6}" destId="{0431238C-7326-4431-8DCC-E156AF421822}" srcOrd="0" destOrd="0" parTransId="{9D18655F-2ECA-421F-8E24-CD18910F3C35}" sibTransId="{AA127D04-B879-448E-BF7F-77569021EAA3}"/>
    <dgm:cxn modelId="{CE722F61-1E83-4758-B756-B7E25570BA63}" type="presOf" srcId="{1AB30E1F-0B02-49C5-8842-8E705A16F84C}" destId="{9CAA027D-E9FB-4999-821E-107D093DDE01}" srcOrd="0" destOrd="0" presId="urn:microsoft.com/office/officeart/2008/layout/VerticalCurvedList"/>
    <dgm:cxn modelId="{60384B9E-38D6-4D05-B2BA-7671EBBABA80}" type="presOf" srcId="{A6882872-1CD1-4FFB-B692-24DC299EC8C6}" destId="{E0D15FD2-9760-4D15-94D5-11DE9D568042}" srcOrd="0" destOrd="0" presId="urn:microsoft.com/office/officeart/2008/layout/VerticalCurvedList"/>
    <dgm:cxn modelId="{CFBEB0C6-8B5B-4045-91D5-E7BA60056C72}" type="presOf" srcId="{2CAE5926-97A5-46A9-9812-416FE98F2771}" destId="{524A2D8A-71F2-4D18-B52D-3789278155E6}" srcOrd="0" destOrd="0" presId="urn:microsoft.com/office/officeart/2008/layout/VerticalCurvedList"/>
    <dgm:cxn modelId="{09941872-63E0-4216-96FB-77BD76F6CE3B}" srcId="{A6882872-1CD1-4FFB-B692-24DC299EC8C6}" destId="{1AB30E1F-0B02-49C5-8842-8E705A16F84C}" srcOrd="1" destOrd="0" parTransId="{289EFC7E-9C05-433F-AAA3-4A42844441A4}" sibTransId="{88301EAF-15D6-4F87-830C-17582052E551}"/>
    <dgm:cxn modelId="{E4587A1A-ACBE-422C-B27A-D4F03AB6C793}" srcId="{A6882872-1CD1-4FFB-B692-24DC299EC8C6}" destId="{8A6B1866-6B32-4BC5-ABEC-27BF57B7263F}" srcOrd="2" destOrd="0" parTransId="{CCD0747E-CA5A-47A2-9E89-12A421003A44}" sibTransId="{77B1953A-A50E-4731-A74F-DCBBA82B8991}"/>
    <dgm:cxn modelId="{5ED840B2-F8C5-4E5D-A145-F8176D0852E3}" type="presOf" srcId="{8A6B1866-6B32-4BC5-ABEC-27BF57B7263F}" destId="{C5A317D4-AC0B-4E1A-AFDC-79334B593BA5}" srcOrd="0" destOrd="0" presId="urn:microsoft.com/office/officeart/2008/layout/VerticalCurvedList"/>
    <dgm:cxn modelId="{A824DAFC-2776-4605-86F9-C6BB0AED9B29}" type="presOf" srcId="{0431238C-7326-4431-8DCC-E156AF421822}" destId="{E15DF202-6D4A-4FD6-8C6B-5D5E73B5076F}" srcOrd="0" destOrd="0" presId="urn:microsoft.com/office/officeart/2008/layout/VerticalCurvedList"/>
    <dgm:cxn modelId="{6E62F8B0-B1C7-4886-8B41-8C46D87F53BE}" type="presParOf" srcId="{E0D15FD2-9760-4D15-94D5-11DE9D568042}" destId="{F14CAD27-7781-47EF-B620-5E1125083AA3}" srcOrd="0" destOrd="0" presId="urn:microsoft.com/office/officeart/2008/layout/VerticalCurvedList"/>
    <dgm:cxn modelId="{CBC0D2BD-8455-42B9-85FD-E22F6FA8E4FE}" type="presParOf" srcId="{F14CAD27-7781-47EF-B620-5E1125083AA3}" destId="{6CF9B9DC-E7CA-4956-90B9-1427E7B6E169}" srcOrd="0" destOrd="0" presId="urn:microsoft.com/office/officeart/2008/layout/VerticalCurvedList"/>
    <dgm:cxn modelId="{B5DF0E44-F6C8-4FC6-A349-4500E9CCBF81}" type="presParOf" srcId="{6CF9B9DC-E7CA-4956-90B9-1427E7B6E169}" destId="{D07749E9-6E1B-4D57-A9F8-928C55874C17}" srcOrd="0" destOrd="0" presId="urn:microsoft.com/office/officeart/2008/layout/VerticalCurvedList"/>
    <dgm:cxn modelId="{1C04E753-399F-4866-AD59-55838A2CC5E1}" type="presParOf" srcId="{6CF9B9DC-E7CA-4956-90B9-1427E7B6E169}" destId="{A0A1D183-0C89-4C40-A489-B46AA28108B3}" srcOrd="1" destOrd="0" presId="urn:microsoft.com/office/officeart/2008/layout/VerticalCurvedList"/>
    <dgm:cxn modelId="{04F99A07-33CC-4409-A14A-AA40D2CEC250}" type="presParOf" srcId="{6CF9B9DC-E7CA-4956-90B9-1427E7B6E169}" destId="{90F4FB43-0096-4276-8479-5738F87DB886}" srcOrd="2" destOrd="0" presId="urn:microsoft.com/office/officeart/2008/layout/VerticalCurvedList"/>
    <dgm:cxn modelId="{DAE3D6E7-487D-403A-84F9-6DA222A227DF}" type="presParOf" srcId="{6CF9B9DC-E7CA-4956-90B9-1427E7B6E169}" destId="{BCDCC232-CFD6-460B-BCB1-47EDB93A61C3}" srcOrd="3" destOrd="0" presId="urn:microsoft.com/office/officeart/2008/layout/VerticalCurvedList"/>
    <dgm:cxn modelId="{30CB01B9-C849-4F58-BE29-9F137158354B}" type="presParOf" srcId="{F14CAD27-7781-47EF-B620-5E1125083AA3}" destId="{E15DF202-6D4A-4FD6-8C6B-5D5E73B5076F}" srcOrd="1" destOrd="0" presId="urn:microsoft.com/office/officeart/2008/layout/VerticalCurvedList"/>
    <dgm:cxn modelId="{F1979E83-2BBD-479C-9069-751A1B8F28B3}" type="presParOf" srcId="{F14CAD27-7781-47EF-B620-5E1125083AA3}" destId="{27740E82-DBBA-46C5-BE79-1C673BF22156}" srcOrd="2" destOrd="0" presId="urn:microsoft.com/office/officeart/2008/layout/VerticalCurvedList"/>
    <dgm:cxn modelId="{39CB8173-37AC-4D77-8997-C8C25D2F14FC}" type="presParOf" srcId="{27740E82-DBBA-46C5-BE79-1C673BF22156}" destId="{4A7EAF34-A273-4FE5-96F4-6A18EFEA42B0}" srcOrd="0" destOrd="0" presId="urn:microsoft.com/office/officeart/2008/layout/VerticalCurvedList"/>
    <dgm:cxn modelId="{FAB7CD3A-F9FC-4E14-84FB-56170BD7EC17}" type="presParOf" srcId="{F14CAD27-7781-47EF-B620-5E1125083AA3}" destId="{9CAA027D-E9FB-4999-821E-107D093DDE01}" srcOrd="3" destOrd="0" presId="urn:microsoft.com/office/officeart/2008/layout/VerticalCurvedList"/>
    <dgm:cxn modelId="{07970F39-62D1-408E-96B1-B803DF3E8FAD}" type="presParOf" srcId="{F14CAD27-7781-47EF-B620-5E1125083AA3}" destId="{3B555871-3230-4C0B-A550-7A5C71CB7E61}" srcOrd="4" destOrd="0" presId="urn:microsoft.com/office/officeart/2008/layout/VerticalCurvedList"/>
    <dgm:cxn modelId="{CEA8636D-1BFC-4196-B0B0-76ADBFEE809F}" type="presParOf" srcId="{3B555871-3230-4C0B-A550-7A5C71CB7E61}" destId="{245888EF-8C2A-4321-9FAA-30E08E1BAF68}" srcOrd="0" destOrd="0" presId="urn:microsoft.com/office/officeart/2008/layout/VerticalCurvedList"/>
    <dgm:cxn modelId="{5F6D415B-D8C4-4566-9DCC-089370217BCF}" type="presParOf" srcId="{F14CAD27-7781-47EF-B620-5E1125083AA3}" destId="{C5A317D4-AC0B-4E1A-AFDC-79334B593BA5}" srcOrd="5" destOrd="0" presId="urn:microsoft.com/office/officeart/2008/layout/VerticalCurvedList"/>
    <dgm:cxn modelId="{8E56B73D-6FF3-40D6-BC14-4C8B1B134F10}" type="presParOf" srcId="{F14CAD27-7781-47EF-B620-5E1125083AA3}" destId="{3A2673DB-FA03-4088-839E-B5B5FDBB915F}" srcOrd="6" destOrd="0" presId="urn:microsoft.com/office/officeart/2008/layout/VerticalCurvedList"/>
    <dgm:cxn modelId="{CAFCF90C-1604-4740-B484-9251E9A29CA1}" type="presParOf" srcId="{3A2673DB-FA03-4088-839E-B5B5FDBB915F}" destId="{4F076030-98D9-47D9-94EE-16ACA4B66FA5}" srcOrd="0" destOrd="0" presId="urn:microsoft.com/office/officeart/2008/layout/VerticalCurvedList"/>
    <dgm:cxn modelId="{41B10021-4D27-4AFA-A4B0-461C027A33CC}" type="presParOf" srcId="{F14CAD27-7781-47EF-B620-5E1125083AA3}" destId="{524A2D8A-71F2-4D18-B52D-3789278155E6}" srcOrd="7" destOrd="0" presId="urn:microsoft.com/office/officeart/2008/layout/VerticalCurvedList"/>
    <dgm:cxn modelId="{739AE296-B2B8-4BD3-B95D-C2B60784678A}" type="presParOf" srcId="{F14CAD27-7781-47EF-B620-5E1125083AA3}" destId="{E97CBD23-0E41-4CBF-A7AC-C2F33B177A39}" srcOrd="8" destOrd="0" presId="urn:microsoft.com/office/officeart/2008/layout/VerticalCurvedList"/>
    <dgm:cxn modelId="{1A535BA7-DF88-4A00-BE72-D2ED17A5FEBB}" type="presParOf" srcId="{E97CBD23-0E41-4CBF-A7AC-C2F33B177A39}" destId="{F9F22BF7-B788-418B-BB07-DE5F9BD885B6}" srcOrd="0" destOrd="0" presId="urn:microsoft.com/office/officeart/2008/layout/VerticalCurvedList"/>
    <dgm:cxn modelId="{B2A99062-AE52-4CE0-89D8-939E4970676B}" type="presParOf" srcId="{F14CAD27-7781-47EF-B620-5E1125083AA3}" destId="{8930E736-4988-406F-80E1-E4930BF0CA53}" srcOrd="9" destOrd="0" presId="urn:microsoft.com/office/officeart/2008/layout/VerticalCurvedList"/>
    <dgm:cxn modelId="{CC5A099D-DDBE-4472-A859-056D39BAA8D3}" type="presParOf" srcId="{F14CAD27-7781-47EF-B620-5E1125083AA3}" destId="{7D004AB5-8B3D-4307-8723-33A052F1F800}" srcOrd="10" destOrd="0" presId="urn:microsoft.com/office/officeart/2008/layout/VerticalCurvedList"/>
    <dgm:cxn modelId="{FE35DBB0-07DB-4323-BC52-92FC86493DE7}" type="presParOf" srcId="{7D004AB5-8B3D-4307-8723-33A052F1F800}" destId="{AC384FA2-2B07-4969-84EC-B62AD992B0AC}"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882872-1CD1-4FFB-B692-24DC299EC8C6}"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pt-PT"/>
        </a:p>
      </dgm:t>
    </dgm:pt>
    <dgm:pt modelId="{0431238C-7326-4431-8DCC-E156AF421822}">
      <dgm:prSet phldrT="[Texto]" custT="1"/>
      <dgm:spPr/>
      <dgm:t>
        <a:bodyPr/>
        <a:lstStyle/>
        <a:p>
          <a:r>
            <a:rPr lang="pt-PT" sz="2200" dirty="0" smtClean="0"/>
            <a:t>Desflorestação</a:t>
          </a:r>
          <a:endParaRPr lang="pt-PT" sz="2200" dirty="0"/>
        </a:p>
      </dgm:t>
    </dgm:pt>
    <dgm:pt modelId="{9D18655F-2ECA-421F-8E24-CD18910F3C35}" type="parTrans" cxnId="{BDDDF3B1-99A9-4A46-A536-2FB8D82D7447}">
      <dgm:prSet/>
      <dgm:spPr/>
      <dgm:t>
        <a:bodyPr/>
        <a:lstStyle/>
        <a:p>
          <a:endParaRPr lang="pt-PT"/>
        </a:p>
      </dgm:t>
    </dgm:pt>
    <dgm:pt modelId="{AA127D04-B879-448E-BF7F-77569021EAA3}" type="sibTrans" cxnId="{BDDDF3B1-99A9-4A46-A536-2FB8D82D7447}">
      <dgm:prSet/>
      <dgm:spPr/>
      <dgm:t>
        <a:bodyPr/>
        <a:lstStyle/>
        <a:p>
          <a:endParaRPr lang="pt-PT"/>
        </a:p>
      </dgm:t>
    </dgm:pt>
    <dgm:pt modelId="{1AB30E1F-0B02-49C5-8842-8E705A16F84C}">
      <dgm:prSet custT="1"/>
      <dgm:spPr/>
      <dgm:t>
        <a:bodyPr/>
        <a:lstStyle/>
        <a:p>
          <a:r>
            <a:rPr lang="pt-PT" sz="2200" dirty="0" smtClean="0"/>
            <a:t>Substituição das espécies vegetais primitivas</a:t>
          </a:r>
        </a:p>
      </dgm:t>
    </dgm:pt>
    <dgm:pt modelId="{289EFC7E-9C05-433F-AAA3-4A42844441A4}" type="parTrans" cxnId="{09941872-63E0-4216-96FB-77BD76F6CE3B}">
      <dgm:prSet/>
      <dgm:spPr/>
      <dgm:t>
        <a:bodyPr/>
        <a:lstStyle/>
        <a:p>
          <a:endParaRPr lang="pt-PT"/>
        </a:p>
      </dgm:t>
    </dgm:pt>
    <dgm:pt modelId="{88301EAF-15D6-4F87-830C-17582052E551}" type="sibTrans" cxnId="{09941872-63E0-4216-96FB-77BD76F6CE3B}">
      <dgm:prSet/>
      <dgm:spPr/>
      <dgm:t>
        <a:bodyPr/>
        <a:lstStyle/>
        <a:p>
          <a:endParaRPr lang="pt-PT"/>
        </a:p>
      </dgm:t>
    </dgm:pt>
    <dgm:pt modelId="{8A6B1866-6B32-4BC5-ABEC-27BF57B7263F}">
      <dgm:prSet custT="1"/>
      <dgm:spPr/>
      <dgm:t>
        <a:bodyPr/>
        <a:lstStyle/>
        <a:p>
          <a:r>
            <a:rPr lang="pt-PT" sz="2200" dirty="0" smtClean="0"/>
            <a:t>Agricultura intensiva</a:t>
          </a:r>
        </a:p>
      </dgm:t>
    </dgm:pt>
    <dgm:pt modelId="{77B1953A-A50E-4731-A74F-DCBBA82B8991}" type="sibTrans" cxnId="{E4587A1A-ACBE-422C-B27A-D4F03AB6C793}">
      <dgm:prSet/>
      <dgm:spPr/>
      <dgm:t>
        <a:bodyPr/>
        <a:lstStyle/>
        <a:p>
          <a:endParaRPr lang="pt-PT"/>
        </a:p>
      </dgm:t>
    </dgm:pt>
    <dgm:pt modelId="{CCD0747E-CA5A-47A2-9E89-12A421003A44}" type="parTrans" cxnId="{E4587A1A-ACBE-422C-B27A-D4F03AB6C793}">
      <dgm:prSet/>
      <dgm:spPr/>
      <dgm:t>
        <a:bodyPr/>
        <a:lstStyle/>
        <a:p>
          <a:endParaRPr lang="pt-PT"/>
        </a:p>
      </dgm:t>
    </dgm:pt>
    <dgm:pt modelId="{2CAE5926-97A5-46A9-9812-416FE98F2771}">
      <dgm:prSet custT="1"/>
      <dgm:spPr/>
      <dgm:t>
        <a:bodyPr/>
        <a:lstStyle/>
        <a:p>
          <a:r>
            <a:rPr lang="pt-PT" sz="2200" dirty="0" err="1" smtClean="0"/>
            <a:t>Sobrepastoreio</a:t>
          </a:r>
          <a:endParaRPr lang="pt-PT" sz="2200" dirty="0" smtClean="0"/>
        </a:p>
      </dgm:t>
    </dgm:pt>
    <dgm:pt modelId="{99D9E034-638B-4C13-A12E-8D8B9DEFD5E4}" type="sibTrans" cxnId="{0C284755-A2BD-4097-91FE-332E4CF2E372}">
      <dgm:prSet/>
      <dgm:spPr/>
      <dgm:t>
        <a:bodyPr/>
        <a:lstStyle/>
        <a:p>
          <a:endParaRPr lang="pt-PT"/>
        </a:p>
      </dgm:t>
    </dgm:pt>
    <dgm:pt modelId="{412BBB57-9655-49F0-88BD-924CEC12B822}" type="parTrans" cxnId="{0C284755-A2BD-4097-91FE-332E4CF2E372}">
      <dgm:prSet/>
      <dgm:spPr/>
      <dgm:t>
        <a:bodyPr/>
        <a:lstStyle/>
        <a:p>
          <a:endParaRPr lang="pt-PT"/>
        </a:p>
      </dgm:t>
    </dgm:pt>
    <dgm:pt modelId="{C23DC91C-8119-4E3B-89CB-1174A53DBDF2}" type="pres">
      <dgm:prSet presAssocID="{A6882872-1CD1-4FFB-B692-24DC299EC8C6}" presName="Name0" presStyleCnt="0">
        <dgm:presLayoutVars>
          <dgm:dir/>
        </dgm:presLayoutVars>
      </dgm:prSet>
      <dgm:spPr/>
      <dgm:t>
        <a:bodyPr/>
        <a:lstStyle/>
        <a:p>
          <a:endParaRPr lang="pt-PT"/>
        </a:p>
      </dgm:t>
    </dgm:pt>
    <dgm:pt modelId="{17DBCA3D-75AE-4395-9554-F00946450BF8}" type="pres">
      <dgm:prSet presAssocID="{0431238C-7326-4431-8DCC-E156AF421822}" presName="noChildren" presStyleCnt="0"/>
      <dgm:spPr/>
    </dgm:pt>
    <dgm:pt modelId="{17368AD9-AF58-4557-AE39-0E6452F0D4E5}" type="pres">
      <dgm:prSet presAssocID="{0431238C-7326-4431-8DCC-E156AF421822}" presName="gap" presStyleCnt="0"/>
      <dgm:spPr/>
    </dgm:pt>
    <dgm:pt modelId="{A062804A-875E-4D44-A94C-9D05FC8214E6}" type="pres">
      <dgm:prSet presAssocID="{0431238C-7326-4431-8DCC-E156AF421822}" presName="medCircle2" presStyleLbl="vennNode1" presStyleIdx="0" presStyleCnt="4"/>
      <dgm:spPr>
        <a:solidFill>
          <a:schemeClr val="bg1">
            <a:alpha val="50000"/>
          </a:schemeClr>
        </a:solidFill>
      </dgm:spPr>
    </dgm:pt>
    <dgm:pt modelId="{07EF2BA9-8F10-4FF4-9447-62374F30EE29}" type="pres">
      <dgm:prSet presAssocID="{0431238C-7326-4431-8DCC-E156AF421822}" presName="txLvlOnly1" presStyleLbl="revTx" presStyleIdx="0" presStyleCnt="4" custLinFactNeighborX="3669" custLinFactNeighborY="-2280"/>
      <dgm:spPr/>
      <dgm:t>
        <a:bodyPr/>
        <a:lstStyle/>
        <a:p>
          <a:endParaRPr lang="pt-PT"/>
        </a:p>
      </dgm:t>
    </dgm:pt>
    <dgm:pt modelId="{9A028F50-09A3-426A-A1DB-B0608FDF8004}" type="pres">
      <dgm:prSet presAssocID="{1AB30E1F-0B02-49C5-8842-8E705A16F84C}" presName="noChildren" presStyleCnt="0"/>
      <dgm:spPr/>
    </dgm:pt>
    <dgm:pt modelId="{825CF686-02E2-426B-A4ED-49280E5B16E6}" type="pres">
      <dgm:prSet presAssocID="{1AB30E1F-0B02-49C5-8842-8E705A16F84C}" presName="gap" presStyleCnt="0"/>
      <dgm:spPr/>
    </dgm:pt>
    <dgm:pt modelId="{8C2F5495-ADF7-4D58-8A66-243965C8261B}" type="pres">
      <dgm:prSet presAssocID="{1AB30E1F-0B02-49C5-8842-8E705A16F84C}" presName="medCircle2" presStyleLbl="vennNode1" presStyleIdx="1" presStyleCnt="4"/>
      <dgm:spPr>
        <a:solidFill>
          <a:schemeClr val="bg1">
            <a:alpha val="50000"/>
          </a:schemeClr>
        </a:solidFill>
      </dgm:spPr>
    </dgm:pt>
    <dgm:pt modelId="{7EC6C0A5-E6B6-49F4-9DA0-AA7A1F4511F5}" type="pres">
      <dgm:prSet presAssocID="{1AB30E1F-0B02-49C5-8842-8E705A16F84C}" presName="txLvlOnly1" presStyleLbl="revTx" presStyleIdx="1" presStyleCnt="4" custLinFactNeighborX="3669" custLinFactNeighborY="-8868"/>
      <dgm:spPr/>
      <dgm:t>
        <a:bodyPr/>
        <a:lstStyle/>
        <a:p>
          <a:endParaRPr lang="pt-PT"/>
        </a:p>
      </dgm:t>
    </dgm:pt>
    <dgm:pt modelId="{944CE660-59AF-4709-B154-5675AD474796}" type="pres">
      <dgm:prSet presAssocID="{8A6B1866-6B32-4BC5-ABEC-27BF57B7263F}" presName="noChildren" presStyleCnt="0"/>
      <dgm:spPr/>
    </dgm:pt>
    <dgm:pt modelId="{293B3179-73F9-4C2E-AA38-1E6EBF60ABBA}" type="pres">
      <dgm:prSet presAssocID="{8A6B1866-6B32-4BC5-ABEC-27BF57B7263F}" presName="gap" presStyleCnt="0"/>
      <dgm:spPr/>
    </dgm:pt>
    <dgm:pt modelId="{BF1047BD-B7CB-46E8-BEAF-378972F317B0}" type="pres">
      <dgm:prSet presAssocID="{8A6B1866-6B32-4BC5-ABEC-27BF57B7263F}" presName="medCircle2" presStyleLbl="vennNode1" presStyleIdx="2" presStyleCnt="4"/>
      <dgm:spPr>
        <a:solidFill>
          <a:schemeClr val="bg1">
            <a:alpha val="50000"/>
          </a:schemeClr>
        </a:solidFill>
      </dgm:spPr>
    </dgm:pt>
    <dgm:pt modelId="{CDBD7F94-CEC2-4CEB-8D0D-A2880AFD4F93}" type="pres">
      <dgm:prSet presAssocID="{8A6B1866-6B32-4BC5-ABEC-27BF57B7263F}" presName="txLvlOnly1" presStyleLbl="revTx" presStyleIdx="2" presStyleCnt="4" custLinFactNeighborX="3669" custLinFactNeighborY="-12342"/>
      <dgm:spPr/>
      <dgm:t>
        <a:bodyPr/>
        <a:lstStyle/>
        <a:p>
          <a:endParaRPr lang="pt-PT"/>
        </a:p>
      </dgm:t>
    </dgm:pt>
    <dgm:pt modelId="{A52C67FA-5667-4EF5-96D6-7EE89B7076EE}" type="pres">
      <dgm:prSet presAssocID="{2CAE5926-97A5-46A9-9812-416FE98F2771}" presName="noChildren" presStyleCnt="0"/>
      <dgm:spPr/>
    </dgm:pt>
    <dgm:pt modelId="{C9D7A29B-3831-4A76-BAE6-35E5601C3D81}" type="pres">
      <dgm:prSet presAssocID="{2CAE5926-97A5-46A9-9812-416FE98F2771}" presName="gap" presStyleCnt="0"/>
      <dgm:spPr/>
    </dgm:pt>
    <dgm:pt modelId="{8ADFD42E-EB88-419B-A344-2F6F6C47A3D1}" type="pres">
      <dgm:prSet presAssocID="{2CAE5926-97A5-46A9-9812-416FE98F2771}" presName="medCircle2" presStyleLbl="vennNode1" presStyleIdx="3" presStyleCnt="4"/>
      <dgm:spPr>
        <a:solidFill>
          <a:schemeClr val="bg1">
            <a:alpha val="50000"/>
          </a:schemeClr>
        </a:solidFill>
      </dgm:spPr>
    </dgm:pt>
    <dgm:pt modelId="{990DDFBE-300A-41BD-99C1-B0EBBB90EFD1}" type="pres">
      <dgm:prSet presAssocID="{2CAE5926-97A5-46A9-9812-416FE98F2771}" presName="txLvlOnly1" presStyleLbl="revTx" presStyleIdx="3" presStyleCnt="4" custLinFactNeighborX="3669" custLinFactNeighborY="-30125"/>
      <dgm:spPr/>
      <dgm:t>
        <a:bodyPr/>
        <a:lstStyle/>
        <a:p>
          <a:endParaRPr lang="pt-PT"/>
        </a:p>
      </dgm:t>
    </dgm:pt>
  </dgm:ptLst>
  <dgm:cxnLst>
    <dgm:cxn modelId="{469CAF49-ECEF-435F-897D-CF96CD498AD3}" type="presOf" srcId="{2CAE5926-97A5-46A9-9812-416FE98F2771}" destId="{990DDFBE-300A-41BD-99C1-B0EBBB90EFD1}" srcOrd="0" destOrd="0" presId="urn:microsoft.com/office/officeart/2008/layout/VerticalCircleList"/>
    <dgm:cxn modelId="{0C284755-A2BD-4097-91FE-332E4CF2E372}" srcId="{A6882872-1CD1-4FFB-B692-24DC299EC8C6}" destId="{2CAE5926-97A5-46A9-9812-416FE98F2771}" srcOrd="3" destOrd="0" parTransId="{412BBB57-9655-49F0-88BD-924CEC12B822}" sibTransId="{99D9E034-638B-4C13-A12E-8D8B9DEFD5E4}"/>
    <dgm:cxn modelId="{BDDDF3B1-99A9-4A46-A536-2FB8D82D7447}" srcId="{A6882872-1CD1-4FFB-B692-24DC299EC8C6}" destId="{0431238C-7326-4431-8DCC-E156AF421822}" srcOrd="0" destOrd="0" parTransId="{9D18655F-2ECA-421F-8E24-CD18910F3C35}" sibTransId="{AA127D04-B879-448E-BF7F-77569021EAA3}"/>
    <dgm:cxn modelId="{A69F8974-5307-4C3C-B283-13089FDEF7E3}" type="presOf" srcId="{A6882872-1CD1-4FFB-B692-24DC299EC8C6}" destId="{C23DC91C-8119-4E3B-89CB-1174A53DBDF2}" srcOrd="0" destOrd="0" presId="urn:microsoft.com/office/officeart/2008/layout/VerticalCircleList"/>
    <dgm:cxn modelId="{2E97EE7E-93A0-4BE5-B6C2-77FADAC37F4E}" type="presOf" srcId="{8A6B1866-6B32-4BC5-ABEC-27BF57B7263F}" destId="{CDBD7F94-CEC2-4CEB-8D0D-A2880AFD4F93}" srcOrd="0" destOrd="0" presId="urn:microsoft.com/office/officeart/2008/layout/VerticalCircleList"/>
    <dgm:cxn modelId="{09941872-63E0-4216-96FB-77BD76F6CE3B}" srcId="{A6882872-1CD1-4FFB-B692-24DC299EC8C6}" destId="{1AB30E1F-0B02-49C5-8842-8E705A16F84C}" srcOrd="1" destOrd="0" parTransId="{289EFC7E-9C05-433F-AAA3-4A42844441A4}" sibTransId="{88301EAF-15D6-4F87-830C-17582052E551}"/>
    <dgm:cxn modelId="{E4587A1A-ACBE-422C-B27A-D4F03AB6C793}" srcId="{A6882872-1CD1-4FFB-B692-24DC299EC8C6}" destId="{8A6B1866-6B32-4BC5-ABEC-27BF57B7263F}" srcOrd="2" destOrd="0" parTransId="{CCD0747E-CA5A-47A2-9E89-12A421003A44}" sibTransId="{77B1953A-A50E-4731-A74F-DCBBA82B8991}"/>
    <dgm:cxn modelId="{E2274B46-205F-4E20-9A32-E0AB90632F12}" type="presOf" srcId="{0431238C-7326-4431-8DCC-E156AF421822}" destId="{07EF2BA9-8F10-4FF4-9447-62374F30EE29}" srcOrd="0" destOrd="0" presId="urn:microsoft.com/office/officeart/2008/layout/VerticalCircleList"/>
    <dgm:cxn modelId="{0A3538B8-CB97-4EB1-B835-86D85227E883}" type="presOf" srcId="{1AB30E1F-0B02-49C5-8842-8E705A16F84C}" destId="{7EC6C0A5-E6B6-49F4-9DA0-AA7A1F4511F5}" srcOrd="0" destOrd="0" presId="urn:microsoft.com/office/officeart/2008/layout/VerticalCircleList"/>
    <dgm:cxn modelId="{6E5F3198-2AFB-4C60-9DD2-1702BDD7FD12}" type="presParOf" srcId="{C23DC91C-8119-4E3B-89CB-1174A53DBDF2}" destId="{17DBCA3D-75AE-4395-9554-F00946450BF8}" srcOrd="0" destOrd="0" presId="urn:microsoft.com/office/officeart/2008/layout/VerticalCircleList"/>
    <dgm:cxn modelId="{4A5DD3CD-AE87-4200-9472-2B070420642E}" type="presParOf" srcId="{17DBCA3D-75AE-4395-9554-F00946450BF8}" destId="{17368AD9-AF58-4557-AE39-0E6452F0D4E5}" srcOrd="0" destOrd="0" presId="urn:microsoft.com/office/officeart/2008/layout/VerticalCircleList"/>
    <dgm:cxn modelId="{944FB7A8-BB4D-4F1F-B590-BA6AAB24E0BE}" type="presParOf" srcId="{17DBCA3D-75AE-4395-9554-F00946450BF8}" destId="{A062804A-875E-4D44-A94C-9D05FC8214E6}" srcOrd="1" destOrd="0" presId="urn:microsoft.com/office/officeart/2008/layout/VerticalCircleList"/>
    <dgm:cxn modelId="{16CCD1FD-9EDD-4BD3-B00B-C0F06756C21D}" type="presParOf" srcId="{17DBCA3D-75AE-4395-9554-F00946450BF8}" destId="{07EF2BA9-8F10-4FF4-9447-62374F30EE29}" srcOrd="2" destOrd="0" presId="urn:microsoft.com/office/officeart/2008/layout/VerticalCircleList"/>
    <dgm:cxn modelId="{89928E4E-E8FC-4983-B805-C3680B62988E}" type="presParOf" srcId="{C23DC91C-8119-4E3B-89CB-1174A53DBDF2}" destId="{9A028F50-09A3-426A-A1DB-B0608FDF8004}" srcOrd="1" destOrd="0" presId="urn:microsoft.com/office/officeart/2008/layout/VerticalCircleList"/>
    <dgm:cxn modelId="{4015EB87-6E23-4AF4-B870-CE85BBEDA036}" type="presParOf" srcId="{9A028F50-09A3-426A-A1DB-B0608FDF8004}" destId="{825CF686-02E2-426B-A4ED-49280E5B16E6}" srcOrd="0" destOrd="0" presId="urn:microsoft.com/office/officeart/2008/layout/VerticalCircleList"/>
    <dgm:cxn modelId="{9F8EC72F-5C1A-44C7-8AB1-0D36A855D162}" type="presParOf" srcId="{9A028F50-09A3-426A-A1DB-B0608FDF8004}" destId="{8C2F5495-ADF7-4D58-8A66-243965C8261B}" srcOrd="1" destOrd="0" presId="urn:microsoft.com/office/officeart/2008/layout/VerticalCircleList"/>
    <dgm:cxn modelId="{6EF8D793-F3AF-4E68-8A84-F111506C7AD0}" type="presParOf" srcId="{9A028F50-09A3-426A-A1DB-B0608FDF8004}" destId="{7EC6C0A5-E6B6-49F4-9DA0-AA7A1F4511F5}" srcOrd="2" destOrd="0" presId="urn:microsoft.com/office/officeart/2008/layout/VerticalCircleList"/>
    <dgm:cxn modelId="{00CF01CE-D25F-48B5-8F65-76263442E018}" type="presParOf" srcId="{C23DC91C-8119-4E3B-89CB-1174A53DBDF2}" destId="{944CE660-59AF-4709-B154-5675AD474796}" srcOrd="2" destOrd="0" presId="urn:microsoft.com/office/officeart/2008/layout/VerticalCircleList"/>
    <dgm:cxn modelId="{68F7A95F-1869-4669-810C-FA417C22A9D6}" type="presParOf" srcId="{944CE660-59AF-4709-B154-5675AD474796}" destId="{293B3179-73F9-4C2E-AA38-1E6EBF60ABBA}" srcOrd="0" destOrd="0" presId="urn:microsoft.com/office/officeart/2008/layout/VerticalCircleList"/>
    <dgm:cxn modelId="{6A8FA86A-FE75-4900-81CC-FF819DA82CD2}" type="presParOf" srcId="{944CE660-59AF-4709-B154-5675AD474796}" destId="{BF1047BD-B7CB-46E8-BEAF-378972F317B0}" srcOrd="1" destOrd="0" presId="urn:microsoft.com/office/officeart/2008/layout/VerticalCircleList"/>
    <dgm:cxn modelId="{49BA6A49-0198-476D-9B49-6CB2E675F544}" type="presParOf" srcId="{944CE660-59AF-4709-B154-5675AD474796}" destId="{CDBD7F94-CEC2-4CEB-8D0D-A2880AFD4F93}" srcOrd="2" destOrd="0" presId="urn:microsoft.com/office/officeart/2008/layout/VerticalCircleList"/>
    <dgm:cxn modelId="{E631C6D7-F3D4-4D8D-92E1-EBCB76279A69}" type="presParOf" srcId="{C23DC91C-8119-4E3B-89CB-1174A53DBDF2}" destId="{A52C67FA-5667-4EF5-96D6-7EE89B7076EE}" srcOrd="3" destOrd="0" presId="urn:microsoft.com/office/officeart/2008/layout/VerticalCircleList"/>
    <dgm:cxn modelId="{8957C878-308A-4B3B-A3D4-D5F14A119DD9}" type="presParOf" srcId="{A52C67FA-5667-4EF5-96D6-7EE89B7076EE}" destId="{C9D7A29B-3831-4A76-BAE6-35E5601C3D81}" srcOrd="0" destOrd="0" presId="urn:microsoft.com/office/officeart/2008/layout/VerticalCircleList"/>
    <dgm:cxn modelId="{0B39B77B-E467-42FE-97C6-9CA94186568D}" type="presParOf" srcId="{A52C67FA-5667-4EF5-96D6-7EE89B7076EE}" destId="{8ADFD42E-EB88-419B-A344-2F6F6C47A3D1}" srcOrd="1" destOrd="0" presId="urn:microsoft.com/office/officeart/2008/layout/VerticalCircleList"/>
    <dgm:cxn modelId="{676EB4E6-2A58-435E-99FF-AA91DC902ACD}" type="presParOf" srcId="{A52C67FA-5667-4EF5-96D6-7EE89B7076EE}" destId="{990DDFBE-300A-41BD-99C1-B0EBBB90EFD1}" srcOrd="2" destOrd="0" presId="urn:microsoft.com/office/officeart/2008/layout/VerticalCircle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80E844-5B92-4243-80C5-48A78F5B2B3A}" type="datetimeFigureOut">
              <a:rPr lang="pt-PT" smtClean="0"/>
              <a:t>17/09/2016</a:t>
            </a:fld>
            <a:endParaRPr lang="pt-PT"/>
          </a:p>
        </p:txBody>
      </p:sp>
      <p:sp>
        <p:nvSpPr>
          <p:cNvPr id="4" name="Marcador de Posição da Imagem do Diapositivo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AE7F5D-C856-4C61-986E-5A7812E695B5}" type="slidenum">
              <a:rPr lang="pt-PT" smtClean="0"/>
              <a:t>‹nº›</a:t>
            </a:fld>
            <a:endParaRPr lang="pt-PT"/>
          </a:p>
        </p:txBody>
      </p:sp>
    </p:spTree>
    <p:extLst>
      <p:ext uri="{BB962C8B-B14F-4D97-AF65-F5344CB8AC3E}">
        <p14:creationId xmlns:p14="http://schemas.microsoft.com/office/powerpoint/2010/main" val="3576543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PT"/>
              <a:t>Clique para editar o estilo</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do subtítulo do Modelo Global</a:t>
            </a:r>
          </a:p>
        </p:txBody>
      </p:sp>
      <p:sp>
        <p:nvSpPr>
          <p:cNvPr id="4" name="Marcador de Posição da Data 3"/>
          <p:cNvSpPr>
            <a:spLocks noGrp="1"/>
          </p:cNvSpPr>
          <p:nvPr>
            <p:ph type="dt" sz="half" idx="10"/>
          </p:nvPr>
        </p:nvSpPr>
        <p:spPr/>
        <p:txBody>
          <a:bodyPr/>
          <a:lstStyle/>
          <a:p>
            <a:fld id="{FBA5A684-7224-44AD-8A8E-A7AABA84475B}" type="datetimeFigureOut">
              <a:rPr lang="pt-PT" smtClean="0"/>
              <a:t>17/09/2016</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0B41A958-1C4B-4855-8ABB-ECFBAF21EE7E}" type="slidenum">
              <a:rPr lang="pt-PT" smtClean="0"/>
              <a:t>‹nº›</a:t>
            </a:fld>
            <a:endParaRPr lang="pt-PT"/>
          </a:p>
        </p:txBody>
      </p:sp>
    </p:spTree>
    <p:extLst>
      <p:ext uri="{BB962C8B-B14F-4D97-AF65-F5344CB8AC3E}">
        <p14:creationId xmlns:p14="http://schemas.microsoft.com/office/powerpoint/2010/main" val="4224805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Texto Vertical 2"/>
          <p:cNvSpPr>
            <a:spLocks noGrp="1"/>
          </p:cNvSpPr>
          <p:nvPr>
            <p:ph type="body" orient="vert" idx="1"/>
          </p:nvPr>
        </p:nvSpPr>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FBA5A684-7224-44AD-8A8E-A7AABA84475B}" type="datetimeFigureOut">
              <a:rPr lang="pt-PT" smtClean="0"/>
              <a:t>17/09/2016</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0B41A958-1C4B-4855-8ABB-ECFBAF21EE7E}" type="slidenum">
              <a:rPr lang="pt-PT" smtClean="0"/>
              <a:t>‹nº›</a:t>
            </a:fld>
            <a:endParaRPr lang="pt-PT"/>
          </a:p>
        </p:txBody>
      </p:sp>
    </p:spTree>
    <p:extLst>
      <p:ext uri="{BB962C8B-B14F-4D97-AF65-F5344CB8AC3E}">
        <p14:creationId xmlns:p14="http://schemas.microsoft.com/office/powerpoint/2010/main" val="279593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PT"/>
              <a:t>Clique para editar o estilo</a:t>
            </a:r>
          </a:p>
        </p:txBody>
      </p:sp>
      <p:sp>
        <p:nvSpPr>
          <p:cNvPr id="3" name="Marcador de Posição de Texto Vertical 2"/>
          <p:cNvSpPr>
            <a:spLocks noGrp="1"/>
          </p:cNvSpPr>
          <p:nvPr>
            <p:ph type="body" orient="vert" idx="1"/>
          </p:nvPr>
        </p:nvSpPr>
        <p:spPr>
          <a:xfrm>
            <a:off x="838200" y="365125"/>
            <a:ext cx="7734300" cy="5811838"/>
          </a:xfrm>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FBA5A684-7224-44AD-8A8E-A7AABA84475B}" type="datetimeFigureOut">
              <a:rPr lang="pt-PT" smtClean="0"/>
              <a:t>17/09/2016</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0B41A958-1C4B-4855-8ABB-ECFBAF21EE7E}" type="slidenum">
              <a:rPr lang="pt-PT" smtClean="0"/>
              <a:t>‹nº›</a:t>
            </a:fld>
            <a:endParaRPr lang="pt-PT"/>
          </a:p>
        </p:txBody>
      </p:sp>
    </p:spTree>
    <p:extLst>
      <p:ext uri="{BB962C8B-B14F-4D97-AF65-F5344CB8AC3E}">
        <p14:creationId xmlns:p14="http://schemas.microsoft.com/office/powerpoint/2010/main" val="2122408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Conteúdo 2"/>
          <p:cNvSpPr>
            <a:spLocks noGrp="1"/>
          </p:cNvSpPr>
          <p:nvPr>
            <p:ph idx="1"/>
          </p:nvPr>
        </p:nvSpPr>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FBA5A684-7224-44AD-8A8E-A7AABA84475B}" type="datetimeFigureOut">
              <a:rPr lang="pt-PT" smtClean="0"/>
              <a:t>17/09/2016</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0B41A958-1C4B-4855-8ABB-ECFBAF21EE7E}" type="slidenum">
              <a:rPr lang="pt-PT" smtClean="0"/>
              <a:t>‹nº›</a:t>
            </a:fld>
            <a:endParaRPr lang="pt-PT"/>
          </a:p>
        </p:txBody>
      </p:sp>
    </p:spTree>
    <p:extLst>
      <p:ext uri="{BB962C8B-B14F-4D97-AF65-F5344CB8AC3E}">
        <p14:creationId xmlns:p14="http://schemas.microsoft.com/office/powerpoint/2010/main" val="3586247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PT"/>
              <a:t>Clique para editar o estilo</a:t>
            </a:r>
          </a:p>
        </p:txBody>
      </p:sp>
      <p:sp>
        <p:nvSpPr>
          <p:cNvPr id="3" name="Marcador de Posição do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a:t>Editar os estilos de texto do Modelo Global</a:t>
            </a:r>
          </a:p>
        </p:txBody>
      </p:sp>
      <p:sp>
        <p:nvSpPr>
          <p:cNvPr id="4" name="Marcador de Posição da Data 3"/>
          <p:cNvSpPr>
            <a:spLocks noGrp="1"/>
          </p:cNvSpPr>
          <p:nvPr>
            <p:ph type="dt" sz="half" idx="10"/>
          </p:nvPr>
        </p:nvSpPr>
        <p:spPr/>
        <p:txBody>
          <a:bodyPr/>
          <a:lstStyle/>
          <a:p>
            <a:fld id="{FBA5A684-7224-44AD-8A8E-A7AABA84475B}" type="datetimeFigureOut">
              <a:rPr lang="pt-PT" smtClean="0"/>
              <a:t>17/09/2016</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0B41A958-1C4B-4855-8ABB-ECFBAF21EE7E}" type="slidenum">
              <a:rPr lang="pt-PT" smtClean="0"/>
              <a:t>‹nº›</a:t>
            </a:fld>
            <a:endParaRPr lang="pt-PT"/>
          </a:p>
        </p:txBody>
      </p:sp>
    </p:spTree>
    <p:extLst>
      <p:ext uri="{BB962C8B-B14F-4D97-AF65-F5344CB8AC3E}">
        <p14:creationId xmlns:p14="http://schemas.microsoft.com/office/powerpoint/2010/main" val="2405194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Conteúdo 2"/>
          <p:cNvSpPr>
            <a:spLocks noGrp="1"/>
          </p:cNvSpPr>
          <p:nvPr>
            <p:ph sz="half" idx="1"/>
          </p:nvPr>
        </p:nvSpPr>
        <p:spPr>
          <a:xfrm>
            <a:off x="838200" y="1825625"/>
            <a:ext cx="5181600" cy="435133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e Conteúdo 3"/>
          <p:cNvSpPr>
            <a:spLocks noGrp="1"/>
          </p:cNvSpPr>
          <p:nvPr>
            <p:ph sz="half" idx="2"/>
          </p:nvPr>
        </p:nvSpPr>
        <p:spPr>
          <a:xfrm>
            <a:off x="6172200" y="1825625"/>
            <a:ext cx="5181600" cy="435133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a Data 4"/>
          <p:cNvSpPr>
            <a:spLocks noGrp="1"/>
          </p:cNvSpPr>
          <p:nvPr>
            <p:ph type="dt" sz="half" idx="10"/>
          </p:nvPr>
        </p:nvSpPr>
        <p:spPr/>
        <p:txBody>
          <a:bodyPr/>
          <a:lstStyle/>
          <a:p>
            <a:fld id="{FBA5A684-7224-44AD-8A8E-A7AABA84475B}" type="datetimeFigureOut">
              <a:rPr lang="pt-PT" smtClean="0"/>
              <a:t>17/09/2016</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0B41A958-1C4B-4855-8ABB-ECFBAF21EE7E}" type="slidenum">
              <a:rPr lang="pt-PT" smtClean="0"/>
              <a:t>‹nº›</a:t>
            </a:fld>
            <a:endParaRPr lang="pt-PT"/>
          </a:p>
        </p:txBody>
      </p:sp>
    </p:spTree>
    <p:extLst>
      <p:ext uri="{BB962C8B-B14F-4D97-AF65-F5344CB8AC3E}">
        <p14:creationId xmlns:p14="http://schemas.microsoft.com/office/powerpoint/2010/main" val="3783861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PT"/>
              <a:t>Clique para editar o estilo</a:t>
            </a:r>
          </a:p>
        </p:txBody>
      </p:sp>
      <p:sp>
        <p:nvSpPr>
          <p:cNvPr id="3" name="Marcador de Posição do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4" name="Marcador de Posição de Conteúdo 3"/>
          <p:cNvSpPr>
            <a:spLocks noGrp="1"/>
          </p:cNvSpPr>
          <p:nvPr>
            <p:ph sz="half" idx="2"/>
          </p:nvPr>
        </p:nvSpPr>
        <p:spPr>
          <a:xfrm>
            <a:off x="839788" y="2505075"/>
            <a:ext cx="5157787" cy="368458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o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6" name="Marcador de Posição de Conteúdo 5"/>
          <p:cNvSpPr>
            <a:spLocks noGrp="1"/>
          </p:cNvSpPr>
          <p:nvPr>
            <p:ph sz="quarter" idx="4"/>
          </p:nvPr>
        </p:nvSpPr>
        <p:spPr>
          <a:xfrm>
            <a:off x="6172200" y="2505075"/>
            <a:ext cx="5183188" cy="368458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7" name="Marcador de Posição da Data 6"/>
          <p:cNvSpPr>
            <a:spLocks noGrp="1"/>
          </p:cNvSpPr>
          <p:nvPr>
            <p:ph type="dt" sz="half" idx="10"/>
          </p:nvPr>
        </p:nvSpPr>
        <p:spPr/>
        <p:txBody>
          <a:bodyPr/>
          <a:lstStyle/>
          <a:p>
            <a:fld id="{FBA5A684-7224-44AD-8A8E-A7AABA84475B}" type="datetimeFigureOut">
              <a:rPr lang="pt-PT" smtClean="0"/>
              <a:t>17/09/2016</a:t>
            </a:fld>
            <a:endParaRPr lang="pt-PT"/>
          </a:p>
        </p:txBody>
      </p:sp>
      <p:sp>
        <p:nvSpPr>
          <p:cNvPr id="8" name="Marcador de Posição do Rodapé 7"/>
          <p:cNvSpPr>
            <a:spLocks noGrp="1"/>
          </p:cNvSpPr>
          <p:nvPr>
            <p:ph type="ftr" sz="quarter" idx="11"/>
          </p:nvPr>
        </p:nvSpPr>
        <p:spPr/>
        <p:txBody>
          <a:bodyPr/>
          <a:lstStyle/>
          <a:p>
            <a:endParaRPr lang="pt-PT"/>
          </a:p>
        </p:txBody>
      </p:sp>
      <p:sp>
        <p:nvSpPr>
          <p:cNvPr id="9" name="Marcador de Posição do Número do Diapositivo 8"/>
          <p:cNvSpPr>
            <a:spLocks noGrp="1"/>
          </p:cNvSpPr>
          <p:nvPr>
            <p:ph type="sldNum" sz="quarter" idx="12"/>
          </p:nvPr>
        </p:nvSpPr>
        <p:spPr/>
        <p:txBody>
          <a:bodyPr/>
          <a:lstStyle/>
          <a:p>
            <a:fld id="{0B41A958-1C4B-4855-8ABB-ECFBAF21EE7E}" type="slidenum">
              <a:rPr lang="pt-PT" smtClean="0"/>
              <a:t>‹nº›</a:t>
            </a:fld>
            <a:endParaRPr lang="pt-PT"/>
          </a:p>
        </p:txBody>
      </p:sp>
    </p:spTree>
    <p:extLst>
      <p:ext uri="{BB962C8B-B14F-4D97-AF65-F5344CB8AC3E}">
        <p14:creationId xmlns:p14="http://schemas.microsoft.com/office/powerpoint/2010/main" val="936613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a Data 2"/>
          <p:cNvSpPr>
            <a:spLocks noGrp="1"/>
          </p:cNvSpPr>
          <p:nvPr>
            <p:ph type="dt" sz="half" idx="10"/>
          </p:nvPr>
        </p:nvSpPr>
        <p:spPr/>
        <p:txBody>
          <a:bodyPr/>
          <a:lstStyle/>
          <a:p>
            <a:fld id="{FBA5A684-7224-44AD-8A8E-A7AABA84475B}" type="datetimeFigureOut">
              <a:rPr lang="pt-PT" smtClean="0"/>
              <a:t>17/09/2016</a:t>
            </a:fld>
            <a:endParaRPr lang="pt-PT"/>
          </a:p>
        </p:txBody>
      </p:sp>
      <p:sp>
        <p:nvSpPr>
          <p:cNvPr id="4" name="Marcador de Posição do Rodapé 3"/>
          <p:cNvSpPr>
            <a:spLocks noGrp="1"/>
          </p:cNvSpPr>
          <p:nvPr>
            <p:ph type="ftr" sz="quarter" idx="11"/>
          </p:nvPr>
        </p:nvSpPr>
        <p:spPr/>
        <p:txBody>
          <a:bodyPr/>
          <a:lstStyle/>
          <a:p>
            <a:endParaRPr lang="pt-PT"/>
          </a:p>
        </p:txBody>
      </p:sp>
      <p:sp>
        <p:nvSpPr>
          <p:cNvPr id="5" name="Marcador de Posição do Número do Diapositivo 4"/>
          <p:cNvSpPr>
            <a:spLocks noGrp="1"/>
          </p:cNvSpPr>
          <p:nvPr>
            <p:ph type="sldNum" sz="quarter" idx="12"/>
          </p:nvPr>
        </p:nvSpPr>
        <p:spPr/>
        <p:txBody>
          <a:bodyPr/>
          <a:lstStyle/>
          <a:p>
            <a:fld id="{0B41A958-1C4B-4855-8ABB-ECFBAF21EE7E}" type="slidenum">
              <a:rPr lang="pt-PT" smtClean="0"/>
              <a:t>‹nº›</a:t>
            </a:fld>
            <a:endParaRPr lang="pt-PT"/>
          </a:p>
        </p:txBody>
      </p:sp>
    </p:spTree>
    <p:extLst>
      <p:ext uri="{BB962C8B-B14F-4D97-AF65-F5344CB8AC3E}">
        <p14:creationId xmlns:p14="http://schemas.microsoft.com/office/powerpoint/2010/main" val="2709049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FBA5A684-7224-44AD-8A8E-A7AABA84475B}" type="datetimeFigureOut">
              <a:rPr lang="pt-PT" smtClean="0"/>
              <a:t>17/09/2016</a:t>
            </a:fld>
            <a:endParaRPr lang="pt-PT"/>
          </a:p>
        </p:txBody>
      </p:sp>
      <p:sp>
        <p:nvSpPr>
          <p:cNvPr id="3" name="Marcador de Posição do Rodapé 2"/>
          <p:cNvSpPr>
            <a:spLocks noGrp="1"/>
          </p:cNvSpPr>
          <p:nvPr>
            <p:ph type="ftr" sz="quarter" idx="11"/>
          </p:nvPr>
        </p:nvSpPr>
        <p:spPr/>
        <p:txBody>
          <a:bodyPr/>
          <a:lstStyle/>
          <a:p>
            <a:endParaRPr lang="pt-PT"/>
          </a:p>
        </p:txBody>
      </p:sp>
      <p:sp>
        <p:nvSpPr>
          <p:cNvPr id="4" name="Marcador de Posição do Número do Diapositivo 3"/>
          <p:cNvSpPr>
            <a:spLocks noGrp="1"/>
          </p:cNvSpPr>
          <p:nvPr>
            <p:ph type="sldNum" sz="quarter" idx="12"/>
          </p:nvPr>
        </p:nvSpPr>
        <p:spPr/>
        <p:txBody>
          <a:bodyPr/>
          <a:lstStyle/>
          <a:p>
            <a:fld id="{0B41A958-1C4B-4855-8ABB-ECFBAF21EE7E}" type="slidenum">
              <a:rPr lang="pt-PT" smtClean="0"/>
              <a:t>‹nº›</a:t>
            </a:fld>
            <a:endParaRPr lang="pt-PT"/>
          </a:p>
        </p:txBody>
      </p:sp>
    </p:spTree>
    <p:extLst>
      <p:ext uri="{BB962C8B-B14F-4D97-AF65-F5344CB8AC3E}">
        <p14:creationId xmlns:p14="http://schemas.microsoft.com/office/powerpoint/2010/main" val="1630872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PT"/>
              <a:t>Clique para editar o estilo</a:t>
            </a:r>
          </a:p>
        </p:txBody>
      </p:sp>
      <p:sp>
        <p:nvSpPr>
          <p:cNvPr id="3" name="Marcador de Posição de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Marcador de Posição da Data 4"/>
          <p:cNvSpPr>
            <a:spLocks noGrp="1"/>
          </p:cNvSpPr>
          <p:nvPr>
            <p:ph type="dt" sz="half" idx="10"/>
          </p:nvPr>
        </p:nvSpPr>
        <p:spPr/>
        <p:txBody>
          <a:bodyPr/>
          <a:lstStyle/>
          <a:p>
            <a:fld id="{FBA5A684-7224-44AD-8A8E-A7AABA84475B}" type="datetimeFigureOut">
              <a:rPr lang="pt-PT" smtClean="0"/>
              <a:t>17/09/2016</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0B41A958-1C4B-4855-8ABB-ECFBAF21EE7E}" type="slidenum">
              <a:rPr lang="pt-PT" smtClean="0"/>
              <a:t>‹nº›</a:t>
            </a:fld>
            <a:endParaRPr lang="pt-PT"/>
          </a:p>
        </p:txBody>
      </p:sp>
    </p:spTree>
    <p:extLst>
      <p:ext uri="{BB962C8B-B14F-4D97-AF65-F5344CB8AC3E}">
        <p14:creationId xmlns:p14="http://schemas.microsoft.com/office/powerpoint/2010/main" val="3809403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PT"/>
              <a:t>Clique para editar o estilo</a:t>
            </a:r>
          </a:p>
        </p:txBody>
      </p:sp>
      <p:sp>
        <p:nvSpPr>
          <p:cNvPr id="3" name="Marcador de Posição d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Marcador de Posição da Data 4"/>
          <p:cNvSpPr>
            <a:spLocks noGrp="1"/>
          </p:cNvSpPr>
          <p:nvPr>
            <p:ph type="dt" sz="half" idx="10"/>
          </p:nvPr>
        </p:nvSpPr>
        <p:spPr/>
        <p:txBody>
          <a:bodyPr/>
          <a:lstStyle/>
          <a:p>
            <a:fld id="{FBA5A684-7224-44AD-8A8E-A7AABA84475B}" type="datetimeFigureOut">
              <a:rPr lang="pt-PT" smtClean="0"/>
              <a:t>17/09/2016</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0B41A958-1C4B-4855-8ABB-ECFBAF21EE7E}" type="slidenum">
              <a:rPr lang="pt-PT" smtClean="0"/>
              <a:t>‹nº›</a:t>
            </a:fld>
            <a:endParaRPr lang="pt-PT"/>
          </a:p>
        </p:txBody>
      </p:sp>
    </p:spTree>
    <p:extLst>
      <p:ext uri="{BB962C8B-B14F-4D97-AF65-F5344CB8AC3E}">
        <p14:creationId xmlns:p14="http://schemas.microsoft.com/office/powerpoint/2010/main" val="525535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PT"/>
              <a:t>Clique para editar o estilo</a:t>
            </a:r>
          </a:p>
        </p:txBody>
      </p:sp>
      <p:sp>
        <p:nvSpPr>
          <p:cNvPr id="3" name="Marcador de Posição do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A5A684-7224-44AD-8A8E-A7AABA84475B}" type="datetimeFigureOut">
              <a:rPr lang="pt-PT" smtClean="0"/>
              <a:t>17/09/2016</a:t>
            </a:fld>
            <a:endParaRPr lang="pt-PT"/>
          </a:p>
        </p:txBody>
      </p:sp>
      <p:sp>
        <p:nvSpPr>
          <p:cNvPr id="5" name="Marcador de Posição do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Marcador de Posição do Número do Diapositivo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41A958-1C4B-4855-8ABB-ECFBAF21EE7E}" type="slidenum">
              <a:rPr lang="pt-PT" smtClean="0"/>
              <a:t>‹nº›</a:t>
            </a:fld>
            <a:endParaRPr lang="pt-PT"/>
          </a:p>
        </p:txBody>
      </p:sp>
    </p:spTree>
    <p:extLst>
      <p:ext uri="{BB962C8B-B14F-4D97-AF65-F5344CB8AC3E}">
        <p14:creationId xmlns:p14="http://schemas.microsoft.com/office/powerpoint/2010/main" val="40527151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microsoft.com/office/2007/relationships/hdphoto" Target="../media/hdphoto1.wdp"/><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8.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11.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12.jpe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9.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microsoft.com/office/2007/relationships/hdphoto" Target="../media/hdphoto1.wdp"/><Relationship Id="rId9" Type="http://schemas.microsoft.com/office/2007/relationships/diagramDrawing" Target="../diagrams/drawing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14.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png"/><Relationship Id="rId7" Type="http://schemas.openxmlformats.org/officeDocument/2006/relationships/diagramQuickStyle" Target="../diagrams/quickStyle2.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Layout" Target="../diagrams/layout2.xml"/><Relationship Id="rId11" Type="http://schemas.openxmlformats.org/officeDocument/2006/relationships/image" Target="../media/image15.jpeg"/><Relationship Id="rId5" Type="http://schemas.openxmlformats.org/officeDocument/2006/relationships/diagramData" Target="../diagrams/data2.xml"/><Relationship Id="rId10" Type="http://schemas.openxmlformats.org/officeDocument/2006/relationships/image" Target="../media/image9.png"/><Relationship Id="rId4" Type="http://schemas.microsoft.com/office/2007/relationships/hdphoto" Target="../media/hdphoto1.wdp"/><Relationship Id="rId9" Type="http://schemas.microsoft.com/office/2007/relationships/diagramDrawing" Target="../diagrams/drawin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Imagem 37"/>
          <p:cNvPicPr>
            <a:picLocks noChangeAspect="1"/>
          </p:cNvPicPr>
          <p:nvPr/>
        </p:nvPicPr>
        <p:blipFill rotWithShape="1">
          <a:blip r:embed="rId2">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8753" r="12223"/>
          <a:stretch/>
        </p:blipFill>
        <p:spPr>
          <a:xfrm>
            <a:off x="-1" y="675731"/>
            <a:ext cx="1891002" cy="2392957"/>
          </a:xfrm>
          <a:prstGeom prst="rect">
            <a:avLst/>
          </a:prstGeom>
        </p:spPr>
      </p:pic>
      <p:sp>
        <p:nvSpPr>
          <p:cNvPr id="20" name="Ondulado duplo 15"/>
          <p:cNvSpPr/>
          <p:nvPr/>
        </p:nvSpPr>
        <p:spPr>
          <a:xfrm>
            <a:off x="11125056" y="5694518"/>
            <a:ext cx="1066944" cy="1191293"/>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86235 h 1478405"/>
              <a:gd name="connsiteX1" fmla="*/ 1080799 w 3708352"/>
              <a:gd name="connsiteY1" fmla="*/ 142426 h 1478405"/>
              <a:gd name="connsiteX2" fmla="*/ 1854176 w 3708352"/>
              <a:gd name="connsiteY2" fmla="*/ 86235 h 1478405"/>
              <a:gd name="connsiteX3" fmla="*/ 3708352 w 3708352"/>
              <a:gd name="connsiteY3" fmla="*/ 86235 h 1478405"/>
              <a:gd name="connsiteX4" fmla="*/ 3708351 w 3708352"/>
              <a:gd name="connsiteY4" fmla="*/ 1478405 h 1478405"/>
              <a:gd name="connsiteX5" fmla="*/ 0 w 3708352"/>
              <a:gd name="connsiteY5" fmla="*/ 1478405 h 1478405"/>
              <a:gd name="connsiteX6" fmla="*/ 0 w 3708352"/>
              <a:gd name="connsiteY6" fmla="*/ 86235 h 1478405"/>
              <a:gd name="connsiteX0" fmla="*/ 0 w 3708352"/>
              <a:gd name="connsiteY0" fmla="*/ 146502 h 1538672"/>
              <a:gd name="connsiteX1" fmla="*/ 1080799 w 3708352"/>
              <a:gd name="connsiteY1" fmla="*/ 202693 h 1538672"/>
              <a:gd name="connsiteX2" fmla="*/ 1854176 w 3708352"/>
              <a:gd name="connsiteY2" fmla="*/ 146502 h 1538672"/>
              <a:gd name="connsiteX3" fmla="*/ 3708352 w 3708352"/>
              <a:gd name="connsiteY3" fmla="*/ 146502 h 1538672"/>
              <a:gd name="connsiteX4" fmla="*/ 3708351 w 3708352"/>
              <a:gd name="connsiteY4" fmla="*/ 1538672 h 1538672"/>
              <a:gd name="connsiteX5" fmla="*/ 0 w 3708352"/>
              <a:gd name="connsiteY5" fmla="*/ 1538672 h 1538672"/>
              <a:gd name="connsiteX6" fmla="*/ 0 w 3708352"/>
              <a:gd name="connsiteY6" fmla="*/ 146502 h 1538672"/>
              <a:gd name="connsiteX0" fmla="*/ 0 w 3708352"/>
              <a:gd name="connsiteY0" fmla="*/ 146502 h 1538672"/>
              <a:gd name="connsiteX1" fmla="*/ 1080799 w 3708352"/>
              <a:gd name="connsiteY1" fmla="*/ 202693 h 1538672"/>
              <a:gd name="connsiteX2" fmla="*/ 3708352 w 3708352"/>
              <a:gd name="connsiteY2" fmla="*/ 146502 h 1538672"/>
              <a:gd name="connsiteX3" fmla="*/ 3708351 w 3708352"/>
              <a:gd name="connsiteY3" fmla="*/ 1538672 h 1538672"/>
              <a:gd name="connsiteX4" fmla="*/ 0 w 3708352"/>
              <a:gd name="connsiteY4" fmla="*/ 1538672 h 1538672"/>
              <a:gd name="connsiteX5" fmla="*/ 0 w 3708352"/>
              <a:gd name="connsiteY5" fmla="*/ 146502 h 1538672"/>
              <a:gd name="connsiteX0" fmla="*/ 0 w 3718847"/>
              <a:gd name="connsiteY0" fmla="*/ 146502 h 1538672"/>
              <a:gd name="connsiteX1" fmla="*/ 1080799 w 3718847"/>
              <a:gd name="connsiteY1" fmla="*/ 202693 h 1538672"/>
              <a:gd name="connsiteX2" fmla="*/ 3708351 w 3718847"/>
              <a:gd name="connsiteY2" fmla="*/ 1538672 h 1538672"/>
              <a:gd name="connsiteX3" fmla="*/ 0 w 3718847"/>
              <a:gd name="connsiteY3" fmla="*/ 1538672 h 1538672"/>
              <a:gd name="connsiteX4" fmla="*/ 0 w 3718847"/>
              <a:gd name="connsiteY4" fmla="*/ 146502 h 1538672"/>
              <a:gd name="connsiteX0" fmla="*/ 0 w 1407782"/>
              <a:gd name="connsiteY0" fmla="*/ 146502 h 1538672"/>
              <a:gd name="connsiteX1" fmla="*/ 1080799 w 1407782"/>
              <a:gd name="connsiteY1" fmla="*/ 202693 h 1538672"/>
              <a:gd name="connsiteX2" fmla="*/ 1103697 w 1407782"/>
              <a:gd name="connsiteY2" fmla="*/ 1538672 h 1538672"/>
              <a:gd name="connsiteX3" fmla="*/ 0 w 1407782"/>
              <a:gd name="connsiteY3" fmla="*/ 1538672 h 1538672"/>
              <a:gd name="connsiteX4" fmla="*/ 0 w 1407782"/>
              <a:gd name="connsiteY4" fmla="*/ 146502 h 1538672"/>
              <a:gd name="connsiteX0" fmla="*/ 0 w 1364784"/>
              <a:gd name="connsiteY0" fmla="*/ 146502 h 1538672"/>
              <a:gd name="connsiteX1" fmla="*/ 1080799 w 1364784"/>
              <a:gd name="connsiteY1" fmla="*/ 202693 h 1538672"/>
              <a:gd name="connsiteX2" fmla="*/ 1103697 w 1364784"/>
              <a:gd name="connsiteY2" fmla="*/ 1538672 h 1538672"/>
              <a:gd name="connsiteX3" fmla="*/ 0 w 1364784"/>
              <a:gd name="connsiteY3" fmla="*/ 1538672 h 1538672"/>
              <a:gd name="connsiteX4" fmla="*/ 0 w 1364784"/>
              <a:gd name="connsiteY4" fmla="*/ 146502 h 1538672"/>
              <a:gd name="connsiteX0" fmla="*/ 0 w 1109143"/>
              <a:gd name="connsiteY0" fmla="*/ 146502 h 1538672"/>
              <a:gd name="connsiteX1" fmla="*/ 1080799 w 1109143"/>
              <a:gd name="connsiteY1" fmla="*/ 202693 h 1538672"/>
              <a:gd name="connsiteX2" fmla="*/ 1103697 w 1109143"/>
              <a:gd name="connsiteY2" fmla="*/ 1538672 h 1538672"/>
              <a:gd name="connsiteX3" fmla="*/ 0 w 1109143"/>
              <a:gd name="connsiteY3" fmla="*/ 1538672 h 1538672"/>
              <a:gd name="connsiteX4" fmla="*/ 0 w 1109143"/>
              <a:gd name="connsiteY4" fmla="*/ 146502 h 1538672"/>
              <a:gd name="connsiteX0" fmla="*/ 0 w 1092751"/>
              <a:gd name="connsiteY0" fmla="*/ 146502 h 1538672"/>
              <a:gd name="connsiteX1" fmla="*/ 1080799 w 1092751"/>
              <a:gd name="connsiteY1" fmla="*/ 202693 h 1538672"/>
              <a:gd name="connsiteX2" fmla="*/ 1075988 w 1092751"/>
              <a:gd name="connsiteY2" fmla="*/ 1538672 h 1538672"/>
              <a:gd name="connsiteX3" fmla="*/ 0 w 1092751"/>
              <a:gd name="connsiteY3" fmla="*/ 1538672 h 1538672"/>
              <a:gd name="connsiteX4" fmla="*/ 0 w 1092751"/>
              <a:gd name="connsiteY4" fmla="*/ 146502 h 1538672"/>
              <a:gd name="connsiteX0" fmla="*/ 0 w 1082211"/>
              <a:gd name="connsiteY0" fmla="*/ 146502 h 1538672"/>
              <a:gd name="connsiteX1" fmla="*/ 1080799 w 1082211"/>
              <a:gd name="connsiteY1" fmla="*/ 202693 h 1538672"/>
              <a:gd name="connsiteX2" fmla="*/ 1075988 w 1082211"/>
              <a:gd name="connsiteY2" fmla="*/ 1538672 h 1538672"/>
              <a:gd name="connsiteX3" fmla="*/ 0 w 1082211"/>
              <a:gd name="connsiteY3" fmla="*/ 1538672 h 1538672"/>
              <a:gd name="connsiteX4" fmla="*/ 0 w 1082211"/>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188929 h 1538672"/>
              <a:gd name="connsiteX4" fmla="*/ 0 w 1080799"/>
              <a:gd name="connsiteY4" fmla="*/ 146502 h 1538672"/>
              <a:gd name="connsiteX0" fmla="*/ 0 w 1080799"/>
              <a:gd name="connsiteY0" fmla="*/ 146502 h 1202918"/>
              <a:gd name="connsiteX1" fmla="*/ 1080799 w 1080799"/>
              <a:gd name="connsiteY1" fmla="*/ 202693 h 1202918"/>
              <a:gd name="connsiteX2" fmla="*/ 1075988 w 1080799"/>
              <a:gd name="connsiteY2" fmla="*/ 1202918 h 1202918"/>
              <a:gd name="connsiteX3" fmla="*/ 0 w 1080799"/>
              <a:gd name="connsiteY3" fmla="*/ 1188929 h 1202918"/>
              <a:gd name="connsiteX4" fmla="*/ 0 w 1080799"/>
              <a:gd name="connsiteY4" fmla="*/ 146502 h 1202918"/>
              <a:gd name="connsiteX0" fmla="*/ 0 w 1075988"/>
              <a:gd name="connsiteY0" fmla="*/ 146502 h 1202918"/>
              <a:gd name="connsiteX1" fmla="*/ 1053090 w 1075988"/>
              <a:gd name="connsiteY1" fmla="*/ 202693 h 1202918"/>
              <a:gd name="connsiteX2" fmla="*/ 1075988 w 1075988"/>
              <a:gd name="connsiteY2" fmla="*/ 1202918 h 1202918"/>
              <a:gd name="connsiteX3" fmla="*/ 0 w 1075988"/>
              <a:gd name="connsiteY3" fmla="*/ 1188929 h 1202918"/>
              <a:gd name="connsiteX4" fmla="*/ 0 w 1075988"/>
              <a:gd name="connsiteY4" fmla="*/ 146502 h 1202918"/>
              <a:gd name="connsiteX0" fmla="*/ 0 w 1053090"/>
              <a:gd name="connsiteY0" fmla="*/ 146502 h 1202918"/>
              <a:gd name="connsiteX1" fmla="*/ 1053090 w 1053090"/>
              <a:gd name="connsiteY1" fmla="*/ 202693 h 1202918"/>
              <a:gd name="connsiteX2" fmla="*/ 1048278 w 1053090"/>
              <a:gd name="connsiteY2" fmla="*/ 1202918 h 1202918"/>
              <a:gd name="connsiteX3" fmla="*/ 0 w 1053090"/>
              <a:gd name="connsiteY3" fmla="*/ 1188929 h 1202918"/>
              <a:gd name="connsiteX4" fmla="*/ 0 w 1053090"/>
              <a:gd name="connsiteY4" fmla="*/ 146502 h 1202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3090" h="1202918">
                <a:moveTo>
                  <a:pt x="0" y="146502"/>
                </a:moveTo>
                <a:cubicBezTo>
                  <a:pt x="249406" y="-76161"/>
                  <a:pt x="550097" y="-35133"/>
                  <a:pt x="1053090" y="202693"/>
                </a:cubicBezTo>
                <a:cubicBezTo>
                  <a:pt x="1047693" y="1008300"/>
                  <a:pt x="1048301" y="392685"/>
                  <a:pt x="1048278" y="1202918"/>
                </a:cubicBezTo>
                <a:lnTo>
                  <a:pt x="0" y="1188929"/>
                </a:lnTo>
                <a:lnTo>
                  <a:pt x="0" y="146502"/>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32" name="Picture 82"/>
          <p:cNvPicPr/>
          <p:nvPr/>
        </p:nvPicPr>
        <p:blipFill>
          <a:blip r:embed="rId3" cstate="print">
            <a:clrChange>
              <a:clrFrom>
                <a:srgbClr val="FFFFFF"/>
              </a:clrFrom>
              <a:clrTo>
                <a:srgbClr val="FFFFFF">
                  <a:alpha val="0"/>
                </a:srgbClr>
              </a:clrTo>
            </a:clrChange>
            <a:biLevel thresh="75000"/>
            <a:extLst>
              <a:ext uri="{BEBA8EAE-BF5A-486C-A8C5-ECC9F3942E4B}">
                <a14:imgProps xmlns:a14="http://schemas.microsoft.com/office/drawing/2010/main">
                  <a14:imgLayer r:embed="rId4">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3415001" y="421998"/>
            <a:ext cx="939848" cy="988855"/>
          </a:xfrm>
          <a:prstGeom prst="rect">
            <a:avLst/>
          </a:prstGeom>
          <a:noFill/>
          <a:ln>
            <a:noFill/>
          </a:ln>
        </p:spPr>
      </p:pic>
      <p:sp>
        <p:nvSpPr>
          <p:cNvPr id="22" name="Ondulado duplo 15"/>
          <p:cNvSpPr/>
          <p:nvPr/>
        </p:nvSpPr>
        <p:spPr>
          <a:xfrm>
            <a:off x="7416704" y="5712596"/>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1" name="Ondulado duplo 15"/>
          <p:cNvSpPr/>
          <p:nvPr/>
        </p:nvSpPr>
        <p:spPr>
          <a:xfrm>
            <a:off x="3708352" y="5704585"/>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4" name="Retângulo 23"/>
          <p:cNvSpPr/>
          <p:nvPr/>
        </p:nvSpPr>
        <p:spPr>
          <a:xfrm>
            <a:off x="4308764" y="0"/>
            <a:ext cx="7883236" cy="6877800"/>
          </a:xfrm>
          <a:prstGeom prst="rect">
            <a:avLst/>
          </a:prstGeom>
          <a:solidFill>
            <a:srgbClr val="011C49"/>
          </a:solidFill>
          <a:ln>
            <a:solidFill>
              <a:srgbClr val="001C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6" name="Ondulado duplo 15"/>
          <p:cNvSpPr/>
          <p:nvPr/>
        </p:nvSpPr>
        <p:spPr>
          <a:xfrm>
            <a:off x="0" y="5704585"/>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Título 1"/>
          <p:cNvSpPr>
            <a:spLocks noGrp="1"/>
          </p:cNvSpPr>
          <p:nvPr>
            <p:ph type="ctrTitle"/>
          </p:nvPr>
        </p:nvSpPr>
        <p:spPr>
          <a:xfrm>
            <a:off x="4475577" y="50398"/>
            <a:ext cx="6497554" cy="2387600"/>
          </a:xfrm>
        </p:spPr>
        <p:txBody>
          <a:bodyPr>
            <a:normAutofit/>
          </a:bodyPr>
          <a:lstStyle/>
          <a:p>
            <a:pPr algn="l"/>
            <a:r>
              <a:rPr lang="pt-PT" b="1" dirty="0" smtClean="0">
                <a:solidFill>
                  <a:schemeClr val="bg1"/>
                </a:solidFill>
                <a:latin typeface="Footlight MT Light" panose="0204060206030A020304" pitchFamily="18" charset="0"/>
              </a:rPr>
              <a:t>Catástrofes Naturais</a:t>
            </a:r>
            <a:endParaRPr lang="pt-PT" b="1" dirty="0">
              <a:solidFill>
                <a:schemeClr val="bg1"/>
              </a:solidFill>
              <a:latin typeface="Footlight MT Light" panose="0204060206030A020304" pitchFamily="18" charset="0"/>
            </a:endParaRPr>
          </a:p>
        </p:txBody>
      </p:sp>
      <p:sp>
        <p:nvSpPr>
          <p:cNvPr id="3" name="Subtítulo 2"/>
          <p:cNvSpPr>
            <a:spLocks noGrp="1"/>
          </p:cNvSpPr>
          <p:nvPr>
            <p:ph type="subTitle" idx="1"/>
          </p:nvPr>
        </p:nvSpPr>
        <p:spPr>
          <a:xfrm>
            <a:off x="4889836" y="3858593"/>
            <a:ext cx="5883660" cy="1655762"/>
          </a:xfrm>
        </p:spPr>
        <p:txBody>
          <a:bodyPr/>
          <a:lstStyle/>
          <a:p>
            <a:pPr algn="l"/>
            <a:r>
              <a:rPr lang="pt-PT" dirty="0" smtClean="0">
                <a:solidFill>
                  <a:srgbClr val="BFCEE9"/>
                </a:solidFill>
              </a:rPr>
              <a:t>Geografia</a:t>
            </a:r>
          </a:p>
          <a:p>
            <a:pPr algn="l"/>
            <a:r>
              <a:rPr lang="pt-PT" dirty="0">
                <a:solidFill>
                  <a:srgbClr val="BFCEE9"/>
                </a:solidFill>
              </a:rPr>
              <a:t>7</a:t>
            </a:r>
            <a:r>
              <a:rPr lang="pt-PT" dirty="0" smtClean="0">
                <a:solidFill>
                  <a:srgbClr val="BFCEE9"/>
                </a:solidFill>
              </a:rPr>
              <a:t>º ano</a:t>
            </a:r>
            <a:endParaRPr lang="pt-PT" dirty="0">
              <a:solidFill>
                <a:srgbClr val="BFCEE9"/>
              </a:solidFill>
            </a:endParaRPr>
          </a:p>
        </p:txBody>
      </p:sp>
      <p:pic>
        <p:nvPicPr>
          <p:cNvPr id="9" name="Imagem 8"/>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6875" y="5113839"/>
            <a:ext cx="3316192" cy="1197514"/>
          </a:xfrm>
          <a:prstGeom prst="rect">
            <a:avLst/>
          </a:prstGeom>
        </p:spPr>
      </p:pic>
      <p:sp>
        <p:nvSpPr>
          <p:cNvPr id="23" name="CaixaDeTexto 22"/>
          <p:cNvSpPr txBox="1"/>
          <p:nvPr/>
        </p:nvSpPr>
        <p:spPr>
          <a:xfrm>
            <a:off x="1411922" y="636844"/>
            <a:ext cx="2932642" cy="2739211"/>
          </a:xfrm>
          <a:prstGeom prst="rect">
            <a:avLst/>
          </a:prstGeom>
          <a:noFill/>
        </p:spPr>
        <p:txBody>
          <a:bodyPr wrap="square" rtlCol="0">
            <a:spAutoFit/>
          </a:bodyPr>
          <a:lstStyle/>
          <a:p>
            <a:pPr algn="ctr"/>
            <a:r>
              <a:rPr lang="pt-PT" sz="3600" dirty="0" smtClean="0"/>
              <a:t> </a:t>
            </a:r>
            <a:endParaRPr lang="pt-PT" sz="3600" dirty="0"/>
          </a:p>
          <a:p>
            <a:pPr algn="ctr"/>
            <a:r>
              <a:rPr lang="pt-PT" sz="4400" b="1" dirty="0" smtClean="0"/>
              <a:t>A Água </a:t>
            </a:r>
            <a:r>
              <a:rPr lang="pt-PT" sz="4000" b="1" dirty="0"/>
              <a:t>na</a:t>
            </a:r>
            <a:r>
              <a:rPr lang="pt-PT" sz="4400" b="1" dirty="0"/>
              <a:t> Escola Portuguesa</a:t>
            </a:r>
          </a:p>
        </p:txBody>
      </p:sp>
      <p:pic>
        <p:nvPicPr>
          <p:cNvPr id="28" name="Imagem 27"/>
          <p:cNvPicPr>
            <a:picLocks noChangeAspect="1"/>
          </p:cNvPicPr>
          <p:nvPr/>
        </p:nvPicPr>
        <p:blipFill>
          <a:blip r:embed="rId6">
            <a:biLevel thresh="25000"/>
            <a:extLst>
              <a:ext uri="{28A0092B-C50C-407E-A947-70E740481C1C}">
                <a14:useLocalDpi xmlns:a14="http://schemas.microsoft.com/office/drawing/2010/main" val="0"/>
              </a:ext>
            </a:extLst>
          </a:blip>
          <a:stretch>
            <a:fillRect/>
          </a:stretch>
        </p:blipFill>
        <p:spPr>
          <a:xfrm>
            <a:off x="342617" y="1458233"/>
            <a:ext cx="1263165" cy="1263165"/>
          </a:xfrm>
          <a:prstGeom prst="rect">
            <a:avLst/>
          </a:prstGeom>
        </p:spPr>
      </p:pic>
      <p:pic>
        <p:nvPicPr>
          <p:cNvPr id="39" name="Imagem 38"/>
          <p:cNvPicPr>
            <a:picLocks noChangeAspect="1"/>
          </p:cNvPicPr>
          <p:nvPr/>
        </p:nvPicPr>
        <p:blipFill rotWithShape="1">
          <a:blip r:embed="rId7"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8753" r="12223"/>
          <a:stretch/>
        </p:blipFill>
        <p:spPr>
          <a:xfrm>
            <a:off x="903753" y="328441"/>
            <a:ext cx="190218" cy="240710"/>
          </a:xfrm>
          <a:prstGeom prst="rect">
            <a:avLst/>
          </a:prstGeom>
        </p:spPr>
      </p:pic>
      <p:pic>
        <p:nvPicPr>
          <p:cNvPr id="40" name="Imagem 39"/>
          <p:cNvPicPr>
            <a:picLocks noChangeAspect="1"/>
          </p:cNvPicPr>
          <p:nvPr/>
        </p:nvPicPr>
        <p:blipFill rotWithShape="1">
          <a:blip r:embed="rId7"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8753" r="12223"/>
          <a:stretch/>
        </p:blipFill>
        <p:spPr>
          <a:xfrm>
            <a:off x="911708" y="13210"/>
            <a:ext cx="190218" cy="240710"/>
          </a:xfrm>
          <a:prstGeom prst="rect">
            <a:avLst/>
          </a:prstGeom>
        </p:spPr>
      </p:pic>
      <p:pic>
        <p:nvPicPr>
          <p:cNvPr id="4" name="Imagem 3"/>
          <p:cNvPicPr>
            <a:picLocks noChangeAspect="1"/>
          </p:cNvPicPr>
          <p:nvPr/>
        </p:nvPicPr>
        <p:blipFill>
          <a:blip r:embed="rId8"/>
          <a:stretch>
            <a:fillRect/>
          </a:stretch>
        </p:blipFill>
        <p:spPr>
          <a:xfrm rot="21285293">
            <a:off x="6664676" y="2429260"/>
            <a:ext cx="3462543" cy="2163080"/>
          </a:xfrm>
          <a:prstGeom prst="rect">
            <a:avLst/>
          </a:prstGeom>
          <a:ln>
            <a:noFill/>
          </a:ln>
          <a:effectLst>
            <a:softEdge rad="112500"/>
          </a:effectLst>
        </p:spPr>
      </p:pic>
      <p:pic>
        <p:nvPicPr>
          <p:cNvPr id="5" name="Imagem 4"/>
          <p:cNvPicPr>
            <a:picLocks noChangeAspect="1"/>
          </p:cNvPicPr>
          <p:nvPr/>
        </p:nvPicPr>
        <p:blipFill rotWithShape="1">
          <a:blip r:embed="rId9"/>
          <a:srcRect b="2266"/>
          <a:stretch/>
        </p:blipFill>
        <p:spPr>
          <a:xfrm rot="409730">
            <a:off x="8659361" y="3998345"/>
            <a:ext cx="3430999" cy="2230988"/>
          </a:xfrm>
          <a:prstGeom prst="rect">
            <a:avLst/>
          </a:prstGeom>
          <a:ln>
            <a:noFill/>
          </a:ln>
          <a:effectLst>
            <a:softEdge rad="112500"/>
          </a:effectLst>
        </p:spPr>
      </p:pic>
    </p:spTree>
    <p:extLst>
      <p:ext uri="{BB962C8B-B14F-4D97-AF65-F5344CB8AC3E}">
        <p14:creationId xmlns:p14="http://schemas.microsoft.com/office/powerpoint/2010/main" val="38439945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00140" y="365125"/>
            <a:ext cx="10353660" cy="1325563"/>
          </a:xfrm>
        </p:spPr>
        <p:txBody>
          <a:bodyPr/>
          <a:lstStyle/>
          <a:p>
            <a:r>
              <a:rPr lang="pt-PT" dirty="0" smtClean="0">
                <a:solidFill>
                  <a:srgbClr val="011D44"/>
                </a:solidFill>
              </a:rPr>
              <a:t>Como prevenir situações de catástrofe</a:t>
            </a:r>
            <a:endParaRPr lang="pt-PT" dirty="0">
              <a:solidFill>
                <a:srgbClr val="011D44"/>
              </a:solidFill>
            </a:endParaRPr>
          </a:p>
        </p:txBody>
      </p:sp>
      <p:sp>
        <p:nvSpPr>
          <p:cNvPr id="3" name="Marcador de Posição de Conteúdo 2"/>
          <p:cNvSpPr>
            <a:spLocks noGrp="1"/>
          </p:cNvSpPr>
          <p:nvPr>
            <p:ph idx="1"/>
          </p:nvPr>
        </p:nvSpPr>
        <p:spPr>
          <a:xfrm>
            <a:off x="1000140" y="1444413"/>
            <a:ext cx="10124916" cy="3827992"/>
          </a:xfrm>
        </p:spPr>
        <p:txBody>
          <a:bodyPr>
            <a:normAutofit/>
          </a:bodyPr>
          <a:lstStyle/>
          <a:p>
            <a:pPr algn="just"/>
            <a:r>
              <a:rPr lang="pt-PT" sz="2200" dirty="0" smtClean="0"/>
              <a:t>É crucial prever e prevenir as catástrofes para minimizar as suas consequências. Os meios científicos e tecnológicos de previsão auxiliam, deste modo, a prevenção em benefício das populações.</a:t>
            </a:r>
          </a:p>
          <a:p>
            <a:pPr algn="just"/>
            <a:endParaRPr lang="pt-PT" sz="2200" dirty="0" smtClean="0"/>
          </a:p>
        </p:txBody>
      </p:sp>
      <p:grpSp>
        <p:nvGrpSpPr>
          <p:cNvPr id="15" name="Grupo 14"/>
          <p:cNvGrpSpPr/>
          <p:nvPr/>
        </p:nvGrpSpPr>
        <p:grpSpPr>
          <a:xfrm>
            <a:off x="-1" y="5694518"/>
            <a:ext cx="12192001" cy="1191293"/>
            <a:chOff x="-1" y="5694518"/>
            <a:chExt cx="12192001" cy="1191293"/>
          </a:xfrm>
        </p:grpSpPr>
        <p:sp>
          <p:nvSpPr>
            <p:cNvPr id="5" name="Ondulado duplo 15"/>
            <p:cNvSpPr/>
            <p:nvPr/>
          </p:nvSpPr>
          <p:spPr>
            <a:xfrm>
              <a:off x="7416704" y="5712596"/>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Ondulado duplo 15"/>
            <p:cNvSpPr/>
            <p:nvPr/>
          </p:nvSpPr>
          <p:spPr>
            <a:xfrm>
              <a:off x="3708352" y="5701464"/>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Ondulado duplo 15"/>
            <p:cNvSpPr/>
            <p:nvPr/>
          </p:nvSpPr>
          <p:spPr>
            <a:xfrm>
              <a:off x="-1" y="5701464"/>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Ondulado duplo 15"/>
            <p:cNvSpPr/>
            <p:nvPr/>
          </p:nvSpPr>
          <p:spPr>
            <a:xfrm>
              <a:off x="11125056" y="5694518"/>
              <a:ext cx="1066944" cy="1191293"/>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86235 h 1478405"/>
                <a:gd name="connsiteX1" fmla="*/ 1080799 w 3708352"/>
                <a:gd name="connsiteY1" fmla="*/ 142426 h 1478405"/>
                <a:gd name="connsiteX2" fmla="*/ 1854176 w 3708352"/>
                <a:gd name="connsiteY2" fmla="*/ 86235 h 1478405"/>
                <a:gd name="connsiteX3" fmla="*/ 3708352 w 3708352"/>
                <a:gd name="connsiteY3" fmla="*/ 86235 h 1478405"/>
                <a:gd name="connsiteX4" fmla="*/ 3708351 w 3708352"/>
                <a:gd name="connsiteY4" fmla="*/ 1478405 h 1478405"/>
                <a:gd name="connsiteX5" fmla="*/ 0 w 3708352"/>
                <a:gd name="connsiteY5" fmla="*/ 1478405 h 1478405"/>
                <a:gd name="connsiteX6" fmla="*/ 0 w 3708352"/>
                <a:gd name="connsiteY6" fmla="*/ 86235 h 1478405"/>
                <a:gd name="connsiteX0" fmla="*/ 0 w 3708352"/>
                <a:gd name="connsiteY0" fmla="*/ 146502 h 1538672"/>
                <a:gd name="connsiteX1" fmla="*/ 1080799 w 3708352"/>
                <a:gd name="connsiteY1" fmla="*/ 202693 h 1538672"/>
                <a:gd name="connsiteX2" fmla="*/ 1854176 w 3708352"/>
                <a:gd name="connsiteY2" fmla="*/ 146502 h 1538672"/>
                <a:gd name="connsiteX3" fmla="*/ 3708352 w 3708352"/>
                <a:gd name="connsiteY3" fmla="*/ 146502 h 1538672"/>
                <a:gd name="connsiteX4" fmla="*/ 3708351 w 3708352"/>
                <a:gd name="connsiteY4" fmla="*/ 1538672 h 1538672"/>
                <a:gd name="connsiteX5" fmla="*/ 0 w 3708352"/>
                <a:gd name="connsiteY5" fmla="*/ 1538672 h 1538672"/>
                <a:gd name="connsiteX6" fmla="*/ 0 w 3708352"/>
                <a:gd name="connsiteY6" fmla="*/ 146502 h 1538672"/>
                <a:gd name="connsiteX0" fmla="*/ 0 w 3708352"/>
                <a:gd name="connsiteY0" fmla="*/ 146502 h 1538672"/>
                <a:gd name="connsiteX1" fmla="*/ 1080799 w 3708352"/>
                <a:gd name="connsiteY1" fmla="*/ 202693 h 1538672"/>
                <a:gd name="connsiteX2" fmla="*/ 3708352 w 3708352"/>
                <a:gd name="connsiteY2" fmla="*/ 146502 h 1538672"/>
                <a:gd name="connsiteX3" fmla="*/ 3708351 w 3708352"/>
                <a:gd name="connsiteY3" fmla="*/ 1538672 h 1538672"/>
                <a:gd name="connsiteX4" fmla="*/ 0 w 3708352"/>
                <a:gd name="connsiteY4" fmla="*/ 1538672 h 1538672"/>
                <a:gd name="connsiteX5" fmla="*/ 0 w 3708352"/>
                <a:gd name="connsiteY5" fmla="*/ 146502 h 1538672"/>
                <a:gd name="connsiteX0" fmla="*/ 0 w 3718847"/>
                <a:gd name="connsiteY0" fmla="*/ 146502 h 1538672"/>
                <a:gd name="connsiteX1" fmla="*/ 1080799 w 3718847"/>
                <a:gd name="connsiteY1" fmla="*/ 202693 h 1538672"/>
                <a:gd name="connsiteX2" fmla="*/ 3708351 w 3718847"/>
                <a:gd name="connsiteY2" fmla="*/ 1538672 h 1538672"/>
                <a:gd name="connsiteX3" fmla="*/ 0 w 3718847"/>
                <a:gd name="connsiteY3" fmla="*/ 1538672 h 1538672"/>
                <a:gd name="connsiteX4" fmla="*/ 0 w 3718847"/>
                <a:gd name="connsiteY4" fmla="*/ 146502 h 1538672"/>
                <a:gd name="connsiteX0" fmla="*/ 0 w 1407782"/>
                <a:gd name="connsiteY0" fmla="*/ 146502 h 1538672"/>
                <a:gd name="connsiteX1" fmla="*/ 1080799 w 1407782"/>
                <a:gd name="connsiteY1" fmla="*/ 202693 h 1538672"/>
                <a:gd name="connsiteX2" fmla="*/ 1103697 w 1407782"/>
                <a:gd name="connsiteY2" fmla="*/ 1538672 h 1538672"/>
                <a:gd name="connsiteX3" fmla="*/ 0 w 1407782"/>
                <a:gd name="connsiteY3" fmla="*/ 1538672 h 1538672"/>
                <a:gd name="connsiteX4" fmla="*/ 0 w 1407782"/>
                <a:gd name="connsiteY4" fmla="*/ 146502 h 1538672"/>
                <a:gd name="connsiteX0" fmla="*/ 0 w 1364784"/>
                <a:gd name="connsiteY0" fmla="*/ 146502 h 1538672"/>
                <a:gd name="connsiteX1" fmla="*/ 1080799 w 1364784"/>
                <a:gd name="connsiteY1" fmla="*/ 202693 h 1538672"/>
                <a:gd name="connsiteX2" fmla="*/ 1103697 w 1364784"/>
                <a:gd name="connsiteY2" fmla="*/ 1538672 h 1538672"/>
                <a:gd name="connsiteX3" fmla="*/ 0 w 1364784"/>
                <a:gd name="connsiteY3" fmla="*/ 1538672 h 1538672"/>
                <a:gd name="connsiteX4" fmla="*/ 0 w 1364784"/>
                <a:gd name="connsiteY4" fmla="*/ 146502 h 1538672"/>
                <a:gd name="connsiteX0" fmla="*/ 0 w 1109143"/>
                <a:gd name="connsiteY0" fmla="*/ 146502 h 1538672"/>
                <a:gd name="connsiteX1" fmla="*/ 1080799 w 1109143"/>
                <a:gd name="connsiteY1" fmla="*/ 202693 h 1538672"/>
                <a:gd name="connsiteX2" fmla="*/ 1103697 w 1109143"/>
                <a:gd name="connsiteY2" fmla="*/ 1538672 h 1538672"/>
                <a:gd name="connsiteX3" fmla="*/ 0 w 1109143"/>
                <a:gd name="connsiteY3" fmla="*/ 1538672 h 1538672"/>
                <a:gd name="connsiteX4" fmla="*/ 0 w 1109143"/>
                <a:gd name="connsiteY4" fmla="*/ 146502 h 1538672"/>
                <a:gd name="connsiteX0" fmla="*/ 0 w 1092751"/>
                <a:gd name="connsiteY0" fmla="*/ 146502 h 1538672"/>
                <a:gd name="connsiteX1" fmla="*/ 1080799 w 1092751"/>
                <a:gd name="connsiteY1" fmla="*/ 202693 h 1538672"/>
                <a:gd name="connsiteX2" fmla="*/ 1075988 w 1092751"/>
                <a:gd name="connsiteY2" fmla="*/ 1538672 h 1538672"/>
                <a:gd name="connsiteX3" fmla="*/ 0 w 1092751"/>
                <a:gd name="connsiteY3" fmla="*/ 1538672 h 1538672"/>
                <a:gd name="connsiteX4" fmla="*/ 0 w 1092751"/>
                <a:gd name="connsiteY4" fmla="*/ 146502 h 1538672"/>
                <a:gd name="connsiteX0" fmla="*/ 0 w 1082211"/>
                <a:gd name="connsiteY0" fmla="*/ 146502 h 1538672"/>
                <a:gd name="connsiteX1" fmla="*/ 1080799 w 1082211"/>
                <a:gd name="connsiteY1" fmla="*/ 202693 h 1538672"/>
                <a:gd name="connsiteX2" fmla="*/ 1075988 w 1082211"/>
                <a:gd name="connsiteY2" fmla="*/ 1538672 h 1538672"/>
                <a:gd name="connsiteX3" fmla="*/ 0 w 1082211"/>
                <a:gd name="connsiteY3" fmla="*/ 1538672 h 1538672"/>
                <a:gd name="connsiteX4" fmla="*/ 0 w 1082211"/>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188929 h 1538672"/>
                <a:gd name="connsiteX4" fmla="*/ 0 w 1080799"/>
                <a:gd name="connsiteY4" fmla="*/ 146502 h 1538672"/>
                <a:gd name="connsiteX0" fmla="*/ 0 w 1080799"/>
                <a:gd name="connsiteY0" fmla="*/ 146502 h 1202918"/>
                <a:gd name="connsiteX1" fmla="*/ 1080799 w 1080799"/>
                <a:gd name="connsiteY1" fmla="*/ 202693 h 1202918"/>
                <a:gd name="connsiteX2" fmla="*/ 1075988 w 1080799"/>
                <a:gd name="connsiteY2" fmla="*/ 1202918 h 1202918"/>
                <a:gd name="connsiteX3" fmla="*/ 0 w 1080799"/>
                <a:gd name="connsiteY3" fmla="*/ 1188929 h 1202918"/>
                <a:gd name="connsiteX4" fmla="*/ 0 w 1080799"/>
                <a:gd name="connsiteY4" fmla="*/ 146502 h 1202918"/>
                <a:gd name="connsiteX0" fmla="*/ 0 w 1075988"/>
                <a:gd name="connsiteY0" fmla="*/ 146502 h 1202918"/>
                <a:gd name="connsiteX1" fmla="*/ 1053090 w 1075988"/>
                <a:gd name="connsiteY1" fmla="*/ 202693 h 1202918"/>
                <a:gd name="connsiteX2" fmla="*/ 1075988 w 1075988"/>
                <a:gd name="connsiteY2" fmla="*/ 1202918 h 1202918"/>
                <a:gd name="connsiteX3" fmla="*/ 0 w 1075988"/>
                <a:gd name="connsiteY3" fmla="*/ 1188929 h 1202918"/>
                <a:gd name="connsiteX4" fmla="*/ 0 w 1075988"/>
                <a:gd name="connsiteY4" fmla="*/ 146502 h 1202918"/>
                <a:gd name="connsiteX0" fmla="*/ 0 w 1053090"/>
                <a:gd name="connsiteY0" fmla="*/ 146502 h 1202918"/>
                <a:gd name="connsiteX1" fmla="*/ 1053090 w 1053090"/>
                <a:gd name="connsiteY1" fmla="*/ 202693 h 1202918"/>
                <a:gd name="connsiteX2" fmla="*/ 1048278 w 1053090"/>
                <a:gd name="connsiteY2" fmla="*/ 1202918 h 1202918"/>
                <a:gd name="connsiteX3" fmla="*/ 0 w 1053090"/>
                <a:gd name="connsiteY3" fmla="*/ 1188929 h 1202918"/>
                <a:gd name="connsiteX4" fmla="*/ 0 w 1053090"/>
                <a:gd name="connsiteY4" fmla="*/ 146502 h 1202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3090" h="1202918">
                  <a:moveTo>
                    <a:pt x="0" y="146502"/>
                  </a:moveTo>
                  <a:cubicBezTo>
                    <a:pt x="249406" y="-76161"/>
                    <a:pt x="550097" y="-35133"/>
                    <a:pt x="1053090" y="202693"/>
                  </a:cubicBezTo>
                  <a:cubicBezTo>
                    <a:pt x="1047693" y="1008300"/>
                    <a:pt x="1048301" y="392685"/>
                    <a:pt x="1048278" y="1202918"/>
                  </a:cubicBezTo>
                  <a:lnTo>
                    <a:pt x="0" y="1188929"/>
                  </a:lnTo>
                  <a:lnTo>
                    <a:pt x="0" y="146502"/>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sp>
        <p:nvSpPr>
          <p:cNvPr id="9" name="Marcador de Posição do Número do Diapositivo 8"/>
          <p:cNvSpPr>
            <a:spLocks noGrp="1"/>
          </p:cNvSpPr>
          <p:nvPr>
            <p:ph type="sldNum" sz="quarter" idx="12"/>
          </p:nvPr>
        </p:nvSpPr>
        <p:spPr>
          <a:xfrm>
            <a:off x="8610600" y="6195042"/>
            <a:ext cx="2743200" cy="526434"/>
          </a:xfrm>
        </p:spPr>
        <p:txBody>
          <a:bodyPr/>
          <a:lstStyle/>
          <a:p>
            <a:fld id="{0B41A958-1C4B-4855-8ABB-ECFBAF21EE7E}" type="slidenum">
              <a:rPr lang="pt-PT" sz="2000" b="1" smtClean="0">
                <a:solidFill>
                  <a:srgbClr val="011D44"/>
                </a:solidFill>
                <a:latin typeface="Arial Black" panose="020B0A04020102020204" pitchFamily="34" charset="0"/>
              </a:rPr>
              <a:t>10</a:t>
            </a:fld>
            <a:endParaRPr lang="pt-PT" b="1" dirty="0">
              <a:solidFill>
                <a:srgbClr val="011D44"/>
              </a:solidFill>
              <a:latin typeface="Arial Black" panose="020B0A04020102020204" pitchFamily="34" charset="0"/>
            </a:endParaRPr>
          </a:p>
        </p:txBody>
      </p:sp>
      <p:sp>
        <p:nvSpPr>
          <p:cNvPr id="11" name="CaixaDeTexto 10"/>
          <p:cNvSpPr txBox="1"/>
          <p:nvPr/>
        </p:nvSpPr>
        <p:spPr>
          <a:xfrm>
            <a:off x="758608" y="5722527"/>
            <a:ext cx="2708564" cy="1200329"/>
          </a:xfrm>
          <a:prstGeom prst="rect">
            <a:avLst/>
          </a:prstGeom>
          <a:noFill/>
        </p:spPr>
        <p:txBody>
          <a:bodyPr wrap="square" rtlCol="0">
            <a:spAutoFit/>
          </a:bodyPr>
          <a:lstStyle/>
          <a:p>
            <a:r>
              <a:rPr lang="pt-PT" sz="7200" dirty="0">
                <a:solidFill>
                  <a:srgbClr val="011D44"/>
                </a:solidFill>
              </a:rPr>
              <a:t>cna</a:t>
            </a:r>
          </a:p>
        </p:txBody>
      </p:sp>
      <p:pic>
        <p:nvPicPr>
          <p:cNvPr id="12" name="Imagem 11"/>
          <p:cNvPicPr>
            <a:picLocks noChangeAspect="1"/>
          </p:cNvPicPr>
          <p:nvPr/>
        </p:nvPicPr>
        <p:blipFill rotWithShape="1">
          <a:blip r:embed="rId2">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8502" r="12224"/>
          <a:stretch/>
        </p:blipFill>
        <p:spPr>
          <a:xfrm>
            <a:off x="-1" y="0"/>
            <a:ext cx="1000141" cy="1261629"/>
          </a:xfrm>
          <a:prstGeom prst="rect">
            <a:avLst/>
          </a:prstGeom>
        </p:spPr>
      </p:pic>
      <p:pic>
        <p:nvPicPr>
          <p:cNvPr id="13" name="Picture 82"/>
          <p:cNvPicPr/>
          <p:nvPr/>
        </p:nvPicPr>
        <p:blipFill>
          <a:blip r:embed="rId3" cstate="print">
            <a:clrChange>
              <a:clrFrom>
                <a:srgbClr val="FFFFFF"/>
              </a:clrFrom>
              <a:clrTo>
                <a:srgbClr val="FFFFFF">
                  <a:alpha val="0"/>
                </a:srgbClr>
              </a:clrTo>
            </a:clrChange>
            <a:biLevel thresh="75000"/>
            <a:extLst>
              <a:ext uri="{BEBA8EAE-BF5A-486C-A8C5-ECC9F3942E4B}">
                <a14:imgProps xmlns:a14="http://schemas.microsoft.com/office/drawing/2010/main">
                  <a14:imgLayer r:embed="rId4">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11125056" y="58737"/>
            <a:ext cx="956108" cy="938790"/>
          </a:xfrm>
          <a:prstGeom prst="rect">
            <a:avLst/>
          </a:prstGeom>
          <a:noFill/>
          <a:ln>
            <a:noFill/>
          </a:ln>
        </p:spPr>
      </p:pic>
      <p:pic>
        <p:nvPicPr>
          <p:cNvPr id="16" name="Imagem 15"/>
          <p:cNvPicPr>
            <a:picLocks noChangeAspect="1"/>
          </p:cNvPicPr>
          <p:nvPr/>
        </p:nvPicPr>
        <p:blipFill>
          <a:blip r:embed="rId5"/>
          <a:stretch>
            <a:fillRect/>
          </a:stretch>
        </p:blipFill>
        <p:spPr>
          <a:xfrm>
            <a:off x="1113851" y="2407647"/>
            <a:ext cx="2573172" cy="1997832"/>
          </a:xfrm>
          <a:prstGeom prst="rect">
            <a:avLst/>
          </a:prstGeom>
        </p:spPr>
      </p:pic>
      <p:sp>
        <p:nvSpPr>
          <p:cNvPr id="14" name="CaixaDeTexto 13"/>
          <p:cNvSpPr txBox="1"/>
          <p:nvPr/>
        </p:nvSpPr>
        <p:spPr>
          <a:xfrm>
            <a:off x="1113852" y="4405479"/>
            <a:ext cx="2884942" cy="1384995"/>
          </a:xfrm>
          <a:prstGeom prst="rect">
            <a:avLst/>
          </a:prstGeom>
          <a:solidFill>
            <a:schemeClr val="bg2"/>
          </a:solidFill>
          <a:ln>
            <a:solidFill>
              <a:schemeClr val="accent6">
                <a:lumMod val="75000"/>
              </a:schemeClr>
            </a:solidFill>
          </a:ln>
        </p:spPr>
        <p:txBody>
          <a:bodyPr wrap="square" rtlCol="0">
            <a:spAutoFit/>
          </a:bodyPr>
          <a:lstStyle/>
          <a:p>
            <a:pPr lvl="0"/>
            <a:r>
              <a:rPr lang="pt-PT" sz="2000" dirty="0">
                <a:solidFill>
                  <a:srgbClr val="002060"/>
                </a:solidFill>
              </a:rPr>
              <a:t>Maremoto</a:t>
            </a:r>
          </a:p>
          <a:p>
            <a:pPr lvl="0" algn="just"/>
            <a:r>
              <a:rPr lang="pt-PT" sz="1600" dirty="0"/>
              <a:t>Adoção de sistemas de vigilância </a:t>
            </a:r>
            <a:r>
              <a:rPr lang="pt-PT" sz="1600" dirty="0" smtClean="0"/>
              <a:t>(figura</a:t>
            </a:r>
            <a:r>
              <a:rPr lang="pt-PT" sz="1600" dirty="0"/>
              <a:t>) que permitam evacuar as populações que habitam no litoral. </a:t>
            </a:r>
          </a:p>
        </p:txBody>
      </p:sp>
      <p:pic>
        <p:nvPicPr>
          <p:cNvPr id="17" name="Imagem 16"/>
          <p:cNvPicPr>
            <a:picLocks noChangeAspect="1"/>
          </p:cNvPicPr>
          <p:nvPr/>
        </p:nvPicPr>
        <p:blipFill>
          <a:blip r:embed="rId6"/>
          <a:stretch>
            <a:fillRect/>
          </a:stretch>
        </p:blipFill>
        <p:spPr>
          <a:xfrm>
            <a:off x="4195759" y="2407647"/>
            <a:ext cx="3068730" cy="1988300"/>
          </a:xfrm>
          <a:prstGeom prst="rect">
            <a:avLst/>
          </a:prstGeom>
        </p:spPr>
      </p:pic>
      <p:sp>
        <p:nvSpPr>
          <p:cNvPr id="18" name="CaixaDeTexto 17"/>
          <p:cNvSpPr txBox="1"/>
          <p:nvPr/>
        </p:nvSpPr>
        <p:spPr>
          <a:xfrm>
            <a:off x="4175473" y="4405477"/>
            <a:ext cx="3903117" cy="1384995"/>
          </a:xfrm>
          <a:prstGeom prst="rect">
            <a:avLst/>
          </a:prstGeom>
          <a:solidFill>
            <a:schemeClr val="bg2"/>
          </a:solidFill>
          <a:ln>
            <a:solidFill>
              <a:schemeClr val="accent6">
                <a:lumMod val="75000"/>
              </a:schemeClr>
            </a:solidFill>
          </a:ln>
        </p:spPr>
        <p:txBody>
          <a:bodyPr wrap="square" rtlCol="0">
            <a:spAutoFit/>
          </a:bodyPr>
          <a:lstStyle/>
          <a:p>
            <a:pPr lvl="0"/>
            <a:r>
              <a:rPr lang="pt-PT" sz="2000" dirty="0" smtClean="0">
                <a:solidFill>
                  <a:srgbClr val="002060"/>
                </a:solidFill>
              </a:rPr>
              <a:t>Cheias</a:t>
            </a:r>
            <a:endParaRPr lang="pt-PT" sz="2000" dirty="0">
              <a:solidFill>
                <a:srgbClr val="002060"/>
              </a:solidFill>
            </a:endParaRPr>
          </a:p>
          <a:p>
            <a:pPr marL="177800" lvl="0" indent="-177800">
              <a:buFont typeface="Arial" panose="020B0604020202020204" pitchFamily="34" charset="0"/>
              <a:buChar char="•"/>
            </a:pPr>
            <a:r>
              <a:rPr lang="pt-PT" sz="1600" dirty="0" smtClean="0"/>
              <a:t>Observação e previsão meteorológica;</a:t>
            </a:r>
          </a:p>
          <a:p>
            <a:pPr marL="177800" lvl="0" indent="-177800">
              <a:buFont typeface="Arial" panose="020B0604020202020204" pitchFamily="34" charset="0"/>
              <a:buChar char="•"/>
            </a:pPr>
            <a:r>
              <a:rPr lang="pt-PT" sz="1600" dirty="0" smtClean="0"/>
              <a:t>Observação e monitorização dos caudais;</a:t>
            </a:r>
          </a:p>
          <a:p>
            <a:pPr marL="177800" lvl="0" indent="-177800">
              <a:buFont typeface="Arial" panose="020B0604020202020204" pitchFamily="34" charset="0"/>
              <a:buChar char="•"/>
            </a:pPr>
            <a:r>
              <a:rPr lang="pt-PT" sz="1600" dirty="0" smtClean="0"/>
              <a:t>Monitorização e controlo das descargas das barragens.</a:t>
            </a:r>
          </a:p>
        </p:txBody>
      </p:sp>
      <p:sp>
        <p:nvSpPr>
          <p:cNvPr id="19" name="CaixaDeTexto 18"/>
          <p:cNvSpPr txBox="1"/>
          <p:nvPr/>
        </p:nvSpPr>
        <p:spPr>
          <a:xfrm>
            <a:off x="8223232" y="4405478"/>
            <a:ext cx="2901824" cy="1384995"/>
          </a:xfrm>
          <a:prstGeom prst="rect">
            <a:avLst/>
          </a:prstGeom>
          <a:solidFill>
            <a:schemeClr val="bg2"/>
          </a:solidFill>
          <a:ln>
            <a:solidFill>
              <a:schemeClr val="accent6">
                <a:lumMod val="75000"/>
              </a:schemeClr>
            </a:solidFill>
          </a:ln>
        </p:spPr>
        <p:txBody>
          <a:bodyPr wrap="square" rtlCol="0">
            <a:spAutoFit/>
          </a:bodyPr>
          <a:lstStyle/>
          <a:p>
            <a:pPr lvl="0"/>
            <a:r>
              <a:rPr lang="pt-PT" sz="2000" dirty="0" smtClean="0">
                <a:solidFill>
                  <a:srgbClr val="002060"/>
                </a:solidFill>
              </a:rPr>
              <a:t>Secas</a:t>
            </a:r>
            <a:endParaRPr lang="pt-PT" sz="2000" dirty="0">
              <a:solidFill>
                <a:srgbClr val="002060"/>
              </a:solidFill>
            </a:endParaRPr>
          </a:p>
          <a:p>
            <a:pPr marL="177800" lvl="0" indent="-177800">
              <a:buFont typeface="Arial" panose="020B0604020202020204" pitchFamily="34" charset="0"/>
              <a:buChar char="•"/>
            </a:pPr>
            <a:r>
              <a:rPr lang="pt-PT" sz="1600" dirty="0" smtClean="0"/>
              <a:t>Observação e previsão meteorológica;</a:t>
            </a:r>
          </a:p>
          <a:p>
            <a:pPr marL="177800" lvl="0" indent="-177800">
              <a:buFont typeface="Arial" panose="020B0604020202020204" pitchFamily="34" charset="0"/>
              <a:buChar char="•"/>
            </a:pPr>
            <a:r>
              <a:rPr lang="pt-PT" sz="1600" dirty="0" smtClean="0"/>
              <a:t>Observação e monitorização hidrológica;</a:t>
            </a:r>
          </a:p>
        </p:txBody>
      </p:sp>
      <p:pic>
        <p:nvPicPr>
          <p:cNvPr id="20" name="Imagem 19"/>
          <p:cNvPicPr>
            <a:picLocks noChangeAspect="1"/>
          </p:cNvPicPr>
          <p:nvPr/>
        </p:nvPicPr>
        <p:blipFill>
          <a:blip r:embed="rId7"/>
          <a:stretch>
            <a:fillRect/>
          </a:stretch>
        </p:blipFill>
        <p:spPr>
          <a:xfrm>
            <a:off x="8175443" y="2647666"/>
            <a:ext cx="2949614" cy="1748281"/>
          </a:xfrm>
          <a:prstGeom prst="rect">
            <a:avLst/>
          </a:prstGeom>
        </p:spPr>
      </p:pic>
    </p:spTree>
    <p:extLst>
      <p:ext uri="{BB962C8B-B14F-4D97-AF65-F5344CB8AC3E}">
        <p14:creationId xmlns:p14="http://schemas.microsoft.com/office/powerpoint/2010/main" val="11333171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1000140" y="630814"/>
            <a:ext cx="10124916" cy="4173006"/>
          </a:xfrm>
        </p:spPr>
        <p:txBody>
          <a:bodyPr>
            <a:normAutofit/>
          </a:bodyPr>
          <a:lstStyle/>
          <a:p>
            <a:pPr marL="0" indent="0">
              <a:buNone/>
            </a:pPr>
            <a:r>
              <a:rPr lang="pt-PT" sz="2400" b="1" dirty="0" smtClean="0"/>
              <a:t>As informações presentes neste documento tiveram como base o Manual de </a:t>
            </a:r>
            <a:r>
              <a:rPr lang="pt-PT" sz="2400" b="1" smtClean="0"/>
              <a:t>Geografia </a:t>
            </a:r>
            <a:r>
              <a:rPr lang="pt-PT" sz="2400" b="1" smtClean="0"/>
              <a:t>do </a:t>
            </a:r>
            <a:r>
              <a:rPr lang="pt-PT" sz="2400" b="1" dirty="0"/>
              <a:t>7</a:t>
            </a:r>
            <a:r>
              <a:rPr lang="pt-PT" sz="2400" b="1" dirty="0" smtClean="0"/>
              <a:t>.º ano:</a:t>
            </a:r>
          </a:p>
          <a:p>
            <a:pPr>
              <a:lnSpc>
                <a:spcPct val="150000"/>
              </a:lnSpc>
            </a:pPr>
            <a:r>
              <a:rPr lang="pt-PT" sz="2000" dirty="0" smtClean="0"/>
              <a:t>Matos, </a:t>
            </a:r>
            <a:r>
              <a:rPr lang="pt-PT" sz="2000" dirty="0"/>
              <a:t>M</a:t>
            </a:r>
            <a:r>
              <a:rPr lang="pt-PT" sz="2000" dirty="0" smtClean="0"/>
              <a:t>., Castelão, </a:t>
            </a:r>
            <a:r>
              <a:rPr lang="pt-PT" sz="2000" dirty="0"/>
              <a:t>R</a:t>
            </a:r>
            <a:r>
              <a:rPr lang="pt-PT" sz="2000" dirty="0" smtClean="0"/>
              <a:t>.. “Geografia 7º ano”. </a:t>
            </a:r>
            <a:r>
              <a:rPr lang="pt-PT" sz="2000" dirty="0" err="1" smtClean="0"/>
              <a:t>Santillana</a:t>
            </a:r>
            <a:r>
              <a:rPr lang="pt-PT" sz="2000" dirty="0" smtClean="0"/>
              <a:t> Constância, Lisboa, 2012. ISBN: 978-989-708-032-6</a:t>
            </a:r>
          </a:p>
          <a:p>
            <a:pPr>
              <a:lnSpc>
                <a:spcPct val="150000"/>
              </a:lnSpc>
            </a:pPr>
            <a:r>
              <a:rPr lang="pt-PT" sz="2000" dirty="0" smtClean="0"/>
              <a:t>Marques, A., Pinho, C., Coelho, J. Lugares </a:t>
            </a:r>
            <a:r>
              <a:rPr lang="pt-PT" sz="2000" dirty="0"/>
              <a:t>Vol. </a:t>
            </a:r>
            <a:r>
              <a:rPr lang="pt-PT" sz="2000" dirty="0" smtClean="0"/>
              <a:t>2: O Meio Natural – Geografia 7º ano. Edições Asa, Lisboa, 2012. ISBN: 978-989-23-1874-5</a:t>
            </a:r>
          </a:p>
          <a:p>
            <a:endParaRPr lang="pt-PT" sz="2000" dirty="0" smtClean="0"/>
          </a:p>
          <a:p>
            <a:endParaRPr lang="pt-PT" sz="2000" dirty="0"/>
          </a:p>
          <a:p>
            <a:pPr marL="0" indent="0" algn="just">
              <a:buNone/>
            </a:pPr>
            <a:r>
              <a:rPr lang="pt-PT" sz="1900" dirty="0" smtClean="0"/>
              <a:t>Todas as informações de outra autoria encontram-se devidamente identificadas.</a:t>
            </a:r>
          </a:p>
          <a:p>
            <a:pPr marL="0" indent="0" algn="just">
              <a:buNone/>
            </a:pPr>
            <a:endParaRPr lang="pt-PT" sz="2000" dirty="0" smtClean="0"/>
          </a:p>
          <a:p>
            <a:pPr marL="0" indent="0" algn="just">
              <a:buNone/>
            </a:pPr>
            <a:endParaRPr lang="pt-PT" sz="1600" dirty="0"/>
          </a:p>
          <a:p>
            <a:pPr marL="0" indent="0">
              <a:buNone/>
            </a:pPr>
            <a:endParaRPr lang="pt-PT" sz="2000" dirty="0" smtClean="0"/>
          </a:p>
          <a:p>
            <a:pPr marL="0" indent="0">
              <a:buNone/>
            </a:pPr>
            <a:endParaRPr lang="pt-PT" sz="2000" dirty="0"/>
          </a:p>
          <a:p>
            <a:pPr marL="0" indent="0">
              <a:buNone/>
            </a:pPr>
            <a:endParaRPr lang="pt-PT" sz="2000" dirty="0" smtClean="0"/>
          </a:p>
          <a:p>
            <a:pPr marL="0" indent="0">
              <a:buNone/>
            </a:pPr>
            <a:endParaRPr lang="pt-PT" sz="2200" b="1" dirty="0" smtClean="0"/>
          </a:p>
        </p:txBody>
      </p:sp>
      <p:grpSp>
        <p:nvGrpSpPr>
          <p:cNvPr id="15" name="Grupo 14"/>
          <p:cNvGrpSpPr/>
          <p:nvPr/>
        </p:nvGrpSpPr>
        <p:grpSpPr>
          <a:xfrm>
            <a:off x="-1" y="5694518"/>
            <a:ext cx="12192001" cy="1191293"/>
            <a:chOff x="-1" y="5694518"/>
            <a:chExt cx="12192001" cy="1191293"/>
          </a:xfrm>
        </p:grpSpPr>
        <p:sp>
          <p:nvSpPr>
            <p:cNvPr id="5" name="Ondulado duplo 15"/>
            <p:cNvSpPr/>
            <p:nvPr/>
          </p:nvSpPr>
          <p:spPr>
            <a:xfrm>
              <a:off x="7416704" y="5712596"/>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prstClr val="white"/>
                </a:solidFill>
              </a:endParaRPr>
            </a:p>
          </p:txBody>
        </p:sp>
        <p:sp>
          <p:nvSpPr>
            <p:cNvPr id="6" name="Ondulado duplo 15"/>
            <p:cNvSpPr/>
            <p:nvPr/>
          </p:nvSpPr>
          <p:spPr>
            <a:xfrm>
              <a:off x="3708352" y="5701464"/>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prstClr val="white"/>
                </a:solidFill>
              </a:endParaRPr>
            </a:p>
          </p:txBody>
        </p:sp>
        <p:sp>
          <p:nvSpPr>
            <p:cNvPr id="7" name="Ondulado duplo 15"/>
            <p:cNvSpPr/>
            <p:nvPr/>
          </p:nvSpPr>
          <p:spPr>
            <a:xfrm>
              <a:off x="-1" y="5701464"/>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prstClr val="white"/>
                </a:solidFill>
              </a:endParaRPr>
            </a:p>
          </p:txBody>
        </p:sp>
        <p:sp>
          <p:nvSpPr>
            <p:cNvPr id="8" name="Ondulado duplo 15"/>
            <p:cNvSpPr/>
            <p:nvPr/>
          </p:nvSpPr>
          <p:spPr>
            <a:xfrm>
              <a:off x="11125056" y="5694518"/>
              <a:ext cx="1066944" cy="1191293"/>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86235 h 1478405"/>
                <a:gd name="connsiteX1" fmla="*/ 1080799 w 3708352"/>
                <a:gd name="connsiteY1" fmla="*/ 142426 h 1478405"/>
                <a:gd name="connsiteX2" fmla="*/ 1854176 w 3708352"/>
                <a:gd name="connsiteY2" fmla="*/ 86235 h 1478405"/>
                <a:gd name="connsiteX3" fmla="*/ 3708352 w 3708352"/>
                <a:gd name="connsiteY3" fmla="*/ 86235 h 1478405"/>
                <a:gd name="connsiteX4" fmla="*/ 3708351 w 3708352"/>
                <a:gd name="connsiteY4" fmla="*/ 1478405 h 1478405"/>
                <a:gd name="connsiteX5" fmla="*/ 0 w 3708352"/>
                <a:gd name="connsiteY5" fmla="*/ 1478405 h 1478405"/>
                <a:gd name="connsiteX6" fmla="*/ 0 w 3708352"/>
                <a:gd name="connsiteY6" fmla="*/ 86235 h 1478405"/>
                <a:gd name="connsiteX0" fmla="*/ 0 w 3708352"/>
                <a:gd name="connsiteY0" fmla="*/ 146502 h 1538672"/>
                <a:gd name="connsiteX1" fmla="*/ 1080799 w 3708352"/>
                <a:gd name="connsiteY1" fmla="*/ 202693 h 1538672"/>
                <a:gd name="connsiteX2" fmla="*/ 1854176 w 3708352"/>
                <a:gd name="connsiteY2" fmla="*/ 146502 h 1538672"/>
                <a:gd name="connsiteX3" fmla="*/ 3708352 w 3708352"/>
                <a:gd name="connsiteY3" fmla="*/ 146502 h 1538672"/>
                <a:gd name="connsiteX4" fmla="*/ 3708351 w 3708352"/>
                <a:gd name="connsiteY4" fmla="*/ 1538672 h 1538672"/>
                <a:gd name="connsiteX5" fmla="*/ 0 w 3708352"/>
                <a:gd name="connsiteY5" fmla="*/ 1538672 h 1538672"/>
                <a:gd name="connsiteX6" fmla="*/ 0 w 3708352"/>
                <a:gd name="connsiteY6" fmla="*/ 146502 h 1538672"/>
                <a:gd name="connsiteX0" fmla="*/ 0 w 3708352"/>
                <a:gd name="connsiteY0" fmla="*/ 146502 h 1538672"/>
                <a:gd name="connsiteX1" fmla="*/ 1080799 w 3708352"/>
                <a:gd name="connsiteY1" fmla="*/ 202693 h 1538672"/>
                <a:gd name="connsiteX2" fmla="*/ 3708352 w 3708352"/>
                <a:gd name="connsiteY2" fmla="*/ 146502 h 1538672"/>
                <a:gd name="connsiteX3" fmla="*/ 3708351 w 3708352"/>
                <a:gd name="connsiteY3" fmla="*/ 1538672 h 1538672"/>
                <a:gd name="connsiteX4" fmla="*/ 0 w 3708352"/>
                <a:gd name="connsiteY4" fmla="*/ 1538672 h 1538672"/>
                <a:gd name="connsiteX5" fmla="*/ 0 w 3708352"/>
                <a:gd name="connsiteY5" fmla="*/ 146502 h 1538672"/>
                <a:gd name="connsiteX0" fmla="*/ 0 w 3718847"/>
                <a:gd name="connsiteY0" fmla="*/ 146502 h 1538672"/>
                <a:gd name="connsiteX1" fmla="*/ 1080799 w 3718847"/>
                <a:gd name="connsiteY1" fmla="*/ 202693 h 1538672"/>
                <a:gd name="connsiteX2" fmla="*/ 3708351 w 3718847"/>
                <a:gd name="connsiteY2" fmla="*/ 1538672 h 1538672"/>
                <a:gd name="connsiteX3" fmla="*/ 0 w 3718847"/>
                <a:gd name="connsiteY3" fmla="*/ 1538672 h 1538672"/>
                <a:gd name="connsiteX4" fmla="*/ 0 w 3718847"/>
                <a:gd name="connsiteY4" fmla="*/ 146502 h 1538672"/>
                <a:gd name="connsiteX0" fmla="*/ 0 w 1407782"/>
                <a:gd name="connsiteY0" fmla="*/ 146502 h 1538672"/>
                <a:gd name="connsiteX1" fmla="*/ 1080799 w 1407782"/>
                <a:gd name="connsiteY1" fmla="*/ 202693 h 1538672"/>
                <a:gd name="connsiteX2" fmla="*/ 1103697 w 1407782"/>
                <a:gd name="connsiteY2" fmla="*/ 1538672 h 1538672"/>
                <a:gd name="connsiteX3" fmla="*/ 0 w 1407782"/>
                <a:gd name="connsiteY3" fmla="*/ 1538672 h 1538672"/>
                <a:gd name="connsiteX4" fmla="*/ 0 w 1407782"/>
                <a:gd name="connsiteY4" fmla="*/ 146502 h 1538672"/>
                <a:gd name="connsiteX0" fmla="*/ 0 w 1364784"/>
                <a:gd name="connsiteY0" fmla="*/ 146502 h 1538672"/>
                <a:gd name="connsiteX1" fmla="*/ 1080799 w 1364784"/>
                <a:gd name="connsiteY1" fmla="*/ 202693 h 1538672"/>
                <a:gd name="connsiteX2" fmla="*/ 1103697 w 1364784"/>
                <a:gd name="connsiteY2" fmla="*/ 1538672 h 1538672"/>
                <a:gd name="connsiteX3" fmla="*/ 0 w 1364784"/>
                <a:gd name="connsiteY3" fmla="*/ 1538672 h 1538672"/>
                <a:gd name="connsiteX4" fmla="*/ 0 w 1364784"/>
                <a:gd name="connsiteY4" fmla="*/ 146502 h 1538672"/>
                <a:gd name="connsiteX0" fmla="*/ 0 w 1109143"/>
                <a:gd name="connsiteY0" fmla="*/ 146502 h 1538672"/>
                <a:gd name="connsiteX1" fmla="*/ 1080799 w 1109143"/>
                <a:gd name="connsiteY1" fmla="*/ 202693 h 1538672"/>
                <a:gd name="connsiteX2" fmla="*/ 1103697 w 1109143"/>
                <a:gd name="connsiteY2" fmla="*/ 1538672 h 1538672"/>
                <a:gd name="connsiteX3" fmla="*/ 0 w 1109143"/>
                <a:gd name="connsiteY3" fmla="*/ 1538672 h 1538672"/>
                <a:gd name="connsiteX4" fmla="*/ 0 w 1109143"/>
                <a:gd name="connsiteY4" fmla="*/ 146502 h 1538672"/>
                <a:gd name="connsiteX0" fmla="*/ 0 w 1092751"/>
                <a:gd name="connsiteY0" fmla="*/ 146502 h 1538672"/>
                <a:gd name="connsiteX1" fmla="*/ 1080799 w 1092751"/>
                <a:gd name="connsiteY1" fmla="*/ 202693 h 1538672"/>
                <a:gd name="connsiteX2" fmla="*/ 1075988 w 1092751"/>
                <a:gd name="connsiteY2" fmla="*/ 1538672 h 1538672"/>
                <a:gd name="connsiteX3" fmla="*/ 0 w 1092751"/>
                <a:gd name="connsiteY3" fmla="*/ 1538672 h 1538672"/>
                <a:gd name="connsiteX4" fmla="*/ 0 w 1092751"/>
                <a:gd name="connsiteY4" fmla="*/ 146502 h 1538672"/>
                <a:gd name="connsiteX0" fmla="*/ 0 w 1082211"/>
                <a:gd name="connsiteY0" fmla="*/ 146502 h 1538672"/>
                <a:gd name="connsiteX1" fmla="*/ 1080799 w 1082211"/>
                <a:gd name="connsiteY1" fmla="*/ 202693 h 1538672"/>
                <a:gd name="connsiteX2" fmla="*/ 1075988 w 1082211"/>
                <a:gd name="connsiteY2" fmla="*/ 1538672 h 1538672"/>
                <a:gd name="connsiteX3" fmla="*/ 0 w 1082211"/>
                <a:gd name="connsiteY3" fmla="*/ 1538672 h 1538672"/>
                <a:gd name="connsiteX4" fmla="*/ 0 w 1082211"/>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188929 h 1538672"/>
                <a:gd name="connsiteX4" fmla="*/ 0 w 1080799"/>
                <a:gd name="connsiteY4" fmla="*/ 146502 h 1538672"/>
                <a:gd name="connsiteX0" fmla="*/ 0 w 1080799"/>
                <a:gd name="connsiteY0" fmla="*/ 146502 h 1202918"/>
                <a:gd name="connsiteX1" fmla="*/ 1080799 w 1080799"/>
                <a:gd name="connsiteY1" fmla="*/ 202693 h 1202918"/>
                <a:gd name="connsiteX2" fmla="*/ 1075988 w 1080799"/>
                <a:gd name="connsiteY2" fmla="*/ 1202918 h 1202918"/>
                <a:gd name="connsiteX3" fmla="*/ 0 w 1080799"/>
                <a:gd name="connsiteY3" fmla="*/ 1188929 h 1202918"/>
                <a:gd name="connsiteX4" fmla="*/ 0 w 1080799"/>
                <a:gd name="connsiteY4" fmla="*/ 146502 h 1202918"/>
                <a:gd name="connsiteX0" fmla="*/ 0 w 1075988"/>
                <a:gd name="connsiteY0" fmla="*/ 146502 h 1202918"/>
                <a:gd name="connsiteX1" fmla="*/ 1053090 w 1075988"/>
                <a:gd name="connsiteY1" fmla="*/ 202693 h 1202918"/>
                <a:gd name="connsiteX2" fmla="*/ 1075988 w 1075988"/>
                <a:gd name="connsiteY2" fmla="*/ 1202918 h 1202918"/>
                <a:gd name="connsiteX3" fmla="*/ 0 w 1075988"/>
                <a:gd name="connsiteY3" fmla="*/ 1188929 h 1202918"/>
                <a:gd name="connsiteX4" fmla="*/ 0 w 1075988"/>
                <a:gd name="connsiteY4" fmla="*/ 146502 h 1202918"/>
                <a:gd name="connsiteX0" fmla="*/ 0 w 1053090"/>
                <a:gd name="connsiteY0" fmla="*/ 146502 h 1202918"/>
                <a:gd name="connsiteX1" fmla="*/ 1053090 w 1053090"/>
                <a:gd name="connsiteY1" fmla="*/ 202693 h 1202918"/>
                <a:gd name="connsiteX2" fmla="*/ 1048278 w 1053090"/>
                <a:gd name="connsiteY2" fmla="*/ 1202918 h 1202918"/>
                <a:gd name="connsiteX3" fmla="*/ 0 w 1053090"/>
                <a:gd name="connsiteY3" fmla="*/ 1188929 h 1202918"/>
                <a:gd name="connsiteX4" fmla="*/ 0 w 1053090"/>
                <a:gd name="connsiteY4" fmla="*/ 146502 h 1202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3090" h="1202918">
                  <a:moveTo>
                    <a:pt x="0" y="146502"/>
                  </a:moveTo>
                  <a:cubicBezTo>
                    <a:pt x="249406" y="-76161"/>
                    <a:pt x="550097" y="-35133"/>
                    <a:pt x="1053090" y="202693"/>
                  </a:cubicBezTo>
                  <a:cubicBezTo>
                    <a:pt x="1047693" y="1008300"/>
                    <a:pt x="1048301" y="392685"/>
                    <a:pt x="1048278" y="1202918"/>
                  </a:cubicBezTo>
                  <a:lnTo>
                    <a:pt x="0" y="1188929"/>
                  </a:lnTo>
                  <a:lnTo>
                    <a:pt x="0" y="146502"/>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prstClr val="white"/>
                </a:solidFill>
              </a:endParaRPr>
            </a:p>
          </p:txBody>
        </p:sp>
      </p:grpSp>
      <p:sp>
        <p:nvSpPr>
          <p:cNvPr id="9" name="Marcador de Posição do Número do Diapositivo 8"/>
          <p:cNvSpPr>
            <a:spLocks noGrp="1"/>
          </p:cNvSpPr>
          <p:nvPr>
            <p:ph type="sldNum" sz="quarter" idx="12"/>
          </p:nvPr>
        </p:nvSpPr>
        <p:spPr>
          <a:xfrm>
            <a:off x="8610600" y="6195042"/>
            <a:ext cx="2743200" cy="526434"/>
          </a:xfrm>
        </p:spPr>
        <p:txBody>
          <a:bodyPr/>
          <a:lstStyle/>
          <a:p>
            <a:fld id="{0B41A958-1C4B-4855-8ABB-ECFBAF21EE7E}" type="slidenum">
              <a:rPr lang="pt-PT" sz="2000" b="1" smtClean="0">
                <a:solidFill>
                  <a:srgbClr val="011D44"/>
                </a:solidFill>
                <a:latin typeface="Arial Black" panose="020B0A04020102020204" pitchFamily="34" charset="0"/>
              </a:rPr>
              <a:pPr/>
              <a:t>11</a:t>
            </a:fld>
            <a:endParaRPr lang="pt-PT" b="1" dirty="0">
              <a:solidFill>
                <a:srgbClr val="011D44"/>
              </a:solidFill>
              <a:latin typeface="Arial Black" panose="020B0A04020102020204" pitchFamily="34" charset="0"/>
            </a:endParaRPr>
          </a:p>
        </p:txBody>
      </p:sp>
      <p:sp>
        <p:nvSpPr>
          <p:cNvPr id="11" name="CaixaDeTexto 10"/>
          <p:cNvSpPr txBox="1"/>
          <p:nvPr/>
        </p:nvSpPr>
        <p:spPr>
          <a:xfrm>
            <a:off x="758608" y="5722527"/>
            <a:ext cx="2708564" cy="1200329"/>
          </a:xfrm>
          <a:prstGeom prst="rect">
            <a:avLst/>
          </a:prstGeom>
          <a:noFill/>
        </p:spPr>
        <p:txBody>
          <a:bodyPr wrap="square" rtlCol="0">
            <a:spAutoFit/>
          </a:bodyPr>
          <a:lstStyle/>
          <a:p>
            <a:r>
              <a:rPr lang="pt-PT" sz="7200" dirty="0">
                <a:solidFill>
                  <a:srgbClr val="011D44"/>
                </a:solidFill>
              </a:rPr>
              <a:t>cna</a:t>
            </a:r>
          </a:p>
        </p:txBody>
      </p:sp>
      <p:pic>
        <p:nvPicPr>
          <p:cNvPr id="12" name="Imagem 11"/>
          <p:cNvPicPr>
            <a:picLocks noChangeAspect="1"/>
          </p:cNvPicPr>
          <p:nvPr/>
        </p:nvPicPr>
        <p:blipFill rotWithShape="1">
          <a:blip r:embed="rId2">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8502" r="12224"/>
          <a:stretch/>
        </p:blipFill>
        <p:spPr>
          <a:xfrm>
            <a:off x="-1" y="0"/>
            <a:ext cx="1000141" cy="1261629"/>
          </a:xfrm>
          <a:prstGeom prst="rect">
            <a:avLst/>
          </a:prstGeom>
        </p:spPr>
      </p:pic>
      <p:pic>
        <p:nvPicPr>
          <p:cNvPr id="13" name="Picture 82"/>
          <p:cNvPicPr/>
          <p:nvPr/>
        </p:nvPicPr>
        <p:blipFill>
          <a:blip r:embed="rId3" cstate="print">
            <a:clrChange>
              <a:clrFrom>
                <a:srgbClr val="FFFFFF"/>
              </a:clrFrom>
              <a:clrTo>
                <a:srgbClr val="FFFFFF">
                  <a:alpha val="0"/>
                </a:srgbClr>
              </a:clrTo>
            </a:clrChange>
            <a:biLevel thresh="75000"/>
            <a:extLst>
              <a:ext uri="{BEBA8EAE-BF5A-486C-A8C5-ECC9F3942E4B}">
                <a14:imgProps xmlns:a14="http://schemas.microsoft.com/office/drawing/2010/main">
                  <a14:imgLayer r:embed="rId4">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11125056" y="58737"/>
            <a:ext cx="956108" cy="938790"/>
          </a:xfrm>
          <a:prstGeom prst="rect">
            <a:avLst/>
          </a:prstGeom>
          <a:noFill/>
          <a:ln>
            <a:noFill/>
          </a:ln>
        </p:spPr>
      </p:pic>
    </p:spTree>
    <p:extLst>
      <p:ext uri="{BB962C8B-B14F-4D97-AF65-F5344CB8AC3E}">
        <p14:creationId xmlns:p14="http://schemas.microsoft.com/office/powerpoint/2010/main" val="2998579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00140" y="365125"/>
            <a:ext cx="10353660" cy="1325563"/>
          </a:xfrm>
        </p:spPr>
        <p:txBody>
          <a:bodyPr/>
          <a:lstStyle/>
          <a:p>
            <a:r>
              <a:rPr lang="pt-PT" dirty="0" smtClean="0">
                <a:solidFill>
                  <a:srgbClr val="011D44"/>
                </a:solidFill>
              </a:rPr>
              <a:t>Riscos e </a:t>
            </a:r>
            <a:r>
              <a:rPr lang="pt-PT" dirty="0">
                <a:solidFill>
                  <a:srgbClr val="011D44"/>
                </a:solidFill>
              </a:rPr>
              <a:t>c</a:t>
            </a:r>
            <a:r>
              <a:rPr lang="pt-PT" dirty="0" smtClean="0">
                <a:solidFill>
                  <a:srgbClr val="011D44"/>
                </a:solidFill>
              </a:rPr>
              <a:t>atástrofes naturais</a:t>
            </a:r>
            <a:endParaRPr lang="pt-PT" dirty="0">
              <a:solidFill>
                <a:srgbClr val="011D44"/>
              </a:solidFill>
            </a:endParaRPr>
          </a:p>
        </p:txBody>
      </p:sp>
      <p:sp>
        <p:nvSpPr>
          <p:cNvPr id="3" name="Marcador de Posição de Conteúdo 2"/>
          <p:cNvSpPr>
            <a:spLocks noGrp="1"/>
          </p:cNvSpPr>
          <p:nvPr>
            <p:ph idx="1"/>
          </p:nvPr>
        </p:nvSpPr>
        <p:spPr>
          <a:xfrm>
            <a:off x="1000140" y="1839433"/>
            <a:ext cx="4099894" cy="3827992"/>
          </a:xfrm>
        </p:spPr>
        <p:txBody>
          <a:bodyPr>
            <a:noAutofit/>
          </a:bodyPr>
          <a:lstStyle/>
          <a:p>
            <a:pPr algn="just"/>
            <a:r>
              <a:rPr lang="pt-PT" sz="2200" dirty="0" smtClean="0"/>
              <a:t>Ocorrem fenómenos naturais, muitas vezes, imprevisíveis que pelo seu poder destrutivo se transformam em grandes catástrofes. No entanto, as suas consequências poderão ter menor impacte se forem tomadas medidas de prevenção.</a:t>
            </a:r>
          </a:p>
          <a:p>
            <a:pPr algn="just"/>
            <a:r>
              <a:rPr lang="pt-PT" sz="2200" dirty="0" smtClean="0"/>
              <a:t>No mundo, o grau de exposição e vulnerabilidade a riscos naturais é bastante diversificada (Figura 1).</a:t>
            </a:r>
            <a:endParaRPr lang="pt-PT" sz="2200" dirty="0"/>
          </a:p>
        </p:txBody>
      </p:sp>
      <p:grpSp>
        <p:nvGrpSpPr>
          <p:cNvPr id="15" name="Grupo 14"/>
          <p:cNvGrpSpPr/>
          <p:nvPr/>
        </p:nvGrpSpPr>
        <p:grpSpPr>
          <a:xfrm>
            <a:off x="-1" y="5694518"/>
            <a:ext cx="12192001" cy="1191293"/>
            <a:chOff x="-1" y="5694518"/>
            <a:chExt cx="12192001" cy="1191293"/>
          </a:xfrm>
        </p:grpSpPr>
        <p:sp>
          <p:nvSpPr>
            <p:cNvPr id="5" name="Ondulado duplo 15"/>
            <p:cNvSpPr/>
            <p:nvPr/>
          </p:nvSpPr>
          <p:spPr>
            <a:xfrm>
              <a:off x="7416704" y="5712596"/>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Ondulado duplo 15"/>
            <p:cNvSpPr/>
            <p:nvPr/>
          </p:nvSpPr>
          <p:spPr>
            <a:xfrm>
              <a:off x="3708352" y="5701464"/>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Ondulado duplo 15"/>
            <p:cNvSpPr/>
            <p:nvPr/>
          </p:nvSpPr>
          <p:spPr>
            <a:xfrm>
              <a:off x="-1" y="5701464"/>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Ondulado duplo 15"/>
            <p:cNvSpPr/>
            <p:nvPr/>
          </p:nvSpPr>
          <p:spPr>
            <a:xfrm>
              <a:off x="11125056" y="5694518"/>
              <a:ext cx="1066944" cy="1191293"/>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86235 h 1478405"/>
                <a:gd name="connsiteX1" fmla="*/ 1080799 w 3708352"/>
                <a:gd name="connsiteY1" fmla="*/ 142426 h 1478405"/>
                <a:gd name="connsiteX2" fmla="*/ 1854176 w 3708352"/>
                <a:gd name="connsiteY2" fmla="*/ 86235 h 1478405"/>
                <a:gd name="connsiteX3" fmla="*/ 3708352 w 3708352"/>
                <a:gd name="connsiteY3" fmla="*/ 86235 h 1478405"/>
                <a:gd name="connsiteX4" fmla="*/ 3708351 w 3708352"/>
                <a:gd name="connsiteY4" fmla="*/ 1478405 h 1478405"/>
                <a:gd name="connsiteX5" fmla="*/ 0 w 3708352"/>
                <a:gd name="connsiteY5" fmla="*/ 1478405 h 1478405"/>
                <a:gd name="connsiteX6" fmla="*/ 0 w 3708352"/>
                <a:gd name="connsiteY6" fmla="*/ 86235 h 1478405"/>
                <a:gd name="connsiteX0" fmla="*/ 0 w 3708352"/>
                <a:gd name="connsiteY0" fmla="*/ 146502 h 1538672"/>
                <a:gd name="connsiteX1" fmla="*/ 1080799 w 3708352"/>
                <a:gd name="connsiteY1" fmla="*/ 202693 h 1538672"/>
                <a:gd name="connsiteX2" fmla="*/ 1854176 w 3708352"/>
                <a:gd name="connsiteY2" fmla="*/ 146502 h 1538672"/>
                <a:gd name="connsiteX3" fmla="*/ 3708352 w 3708352"/>
                <a:gd name="connsiteY3" fmla="*/ 146502 h 1538672"/>
                <a:gd name="connsiteX4" fmla="*/ 3708351 w 3708352"/>
                <a:gd name="connsiteY4" fmla="*/ 1538672 h 1538672"/>
                <a:gd name="connsiteX5" fmla="*/ 0 w 3708352"/>
                <a:gd name="connsiteY5" fmla="*/ 1538672 h 1538672"/>
                <a:gd name="connsiteX6" fmla="*/ 0 w 3708352"/>
                <a:gd name="connsiteY6" fmla="*/ 146502 h 1538672"/>
                <a:gd name="connsiteX0" fmla="*/ 0 w 3708352"/>
                <a:gd name="connsiteY0" fmla="*/ 146502 h 1538672"/>
                <a:gd name="connsiteX1" fmla="*/ 1080799 w 3708352"/>
                <a:gd name="connsiteY1" fmla="*/ 202693 h 1538672"/>
                <a:gd name="connsiteX2" fmla="*/ 3708352 w 3708352"/>
                <a:gd name="connsiteY2" fmla="*/ 146502 h 1538672"/>
                <a:gd name="connsiteX3" fmla="*/ 3708351 w 3708352"/>
                <a:gd name="connsiteY3" fmla="*/ 1538672 h 1538672"/>
                <a:gd name="connsiteX4" fmla="*/ 0 w 3708352"/>
                <a:gd name="connsiteY4" fmla="*/ 1538672 h 1538672"/>
                <a:gd name="connsiteX5" fmla="*/ 0 w 3708352"/>
                <a:gd name="connsiteY5" fmla="*/ 146502 h 1538672"/>
                <a:gd name="connsiteX0" fmla="*/ 0 w 3718847"/>
                <a:gd name="connsiteY0" fmla="*/ 146502 h 1538672"/>
                <a:gd name="connsiteX1" fmla="*/ 1080799 w 3718847"/>
                <a:gd name="connsiteY1" fmla="*/ 202693 h 1538672"/>
                <a:gd name="connsiteX2" fmla="*/ 3708351 w 3718847"/>
                <a:gd name="connsiteY2" fmla="*/ 1538672 h 1538672"/>
                <a:gd name="connsiteX3" fmla="*/ 0 w 3718847"/>
                <a:gd name="connsiteY3" fmla="*/ 1538672 h 1538672"/>
                <a:gd name="connsiteX4" fmla="*/ 0 w 3718847"/>
                <a:gd name="connsiteY4" fmla="*/ 146502 h 1538672"/>
                <a:gd name="connsiteX0" fmla="*/ 0 w 1407782"/>
                <a:gd name="connsiteY0" fmla="*/ 146502 h 1538672"/>
                <a:gd name="connsiteX1" fmla="*/ 1080799 w 1407782"/>
                <a:gd name="connsiteY1" fmla="*/ 202693 h 1538672"/>
                <a:gd name="connsiteX2" fmla="*/ 1103697 w 1407782"/>
                <a:gd name="connsiteY2" fmla="*/ 1538672 h 1538672"/>
                <a:gd name="connsiteX3" fmla="*/ 0 w 1407782"/>
                <a:gd name="connsiteY3" fmla="*/ 1538672 h 1538672"/>
                <a:gd name="connsiteX4" fmla="*/ 0 w 1407782"/>
                <a:gd name="connsiteY4" fmla="*/ 146502 h 1538672"/>
                <a:gd name="connsiteX0" fmla="*/ 0 w 1364784"/>
                <a:gd name="connsiteY0" fmla="*/ 146502 h 1538672"/>
                <a:gd name="connsiteX1" fmla="*/ 1080799 w 1364784"/>
                <a:gd name="connsiteY1" fmla="*/ 202693 h 1538672"/>
                <a:gd name="connsiteX2" fmla="*/ 1103697 w 1364784"/>
                <a:gd name="connsiteY2" fmla="*/ 1538672 h 1538672"/>
                <a:gd name="connsiteX3" fmla="*/ 0 w 1364784"/>
                <a:gd name="connsiteY3" fmla="*/ 1538672 h 1538672"/>
                <a:gd name="connsiteX4" fmla="*/ 0 w 1364784"/>
                <a:gd name="connsiteY4" fmla="*/ 146502 h 1538672"/>
                <a:gd name="connsiteX0" fmla="*/ 0 w 1109143"/>
                <a:gd name="connsiteY0" fmla="*/ 146502 h 1538672"/>
                <a:gd name="connsiteX1" fmla="*/ 1080799 w 1109143"/>
                <a:gd name="connsiteY1" fmla="*/ 202693 h 1538672"/>
                <a:gd name="connsiteX2" fmla="*/ 1103697 w 1109143"/>
                <a:gd name="connsiteY2" fmla="*/ 1538672 h 1538672"/>
                <a:gd name="connsiteX3" fmla="*/ 0 w 1109143"/>
                <a:gd name="connsiteY3" fmla="*/ 1538672 h 1538672"/>
                <a:gd name="connsiteX4" fmla="*/ 0 w 1109143"/>
                <a:gd name="connsiteY4" fmla="*/ 146502 h 1538672"/>
                <a:gd name="connsiteX0" fmla="*/ 0 w 1092751"/>
                <a:gd name="connsiteY0" fmla="*/ 146502 h 1538672"/>
                <a:gd name="connsiteX1" fmla="*/ 1080799 w 1092751"/>
                <a:gd name="connsiteY1" fmla="*/ 202693 h 1538672"/>
                <a:gd name="connsiteX2" fmla="*/ 1075988 w 1092751"/>
                <a:gd name="connsiteY2" fmla="*/ 1538672 h 1538672"/>
                <a:gd name="connsiteX3" fmla="*/ 0 w 1092751"/>
                <a:gd name="connsiteY3" fmla="*/ 1538672 h 1538672"/>
                <a:gd name="connsiteX4" fmla="*/ 0 w 1092751"/>
                <a:gd name="connsiteY4" fmla="*/ 146502 h 1538672"/>
                <a:gd name="connsiteX0" fmla="*/ 0 w 1082211"/>
                <a:gd name="connsiteY0" fmla="*/ 146502 h 1538672"/>
                <a:gd name="connsiteX1" fmla="*/ 1080799 w 1082211"/>
                <a:gd name="connsiteY1" fmla="*/ 202693 h 1538672"/>
                <a:gd name="connsiteX2" fmla="*/ 1075988 w 1082211"/>
                <a:gd name="connsiteY2" fmla="*/ 1538672 h 1538672"/>
                <a:gd name="connsiteX3" fmla="*/ 0 w 1082211"/>
                <a:gd name="connsiteY3" fmla="*/ 1538672 h 1538672"/>
                <a:gd name="connsiteX4" fmla="*/ 0 w 1082211"/>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188929 h 1538672"/>
                <a:gd name="connsiteX4" fmla="*/ 0 w 1080799"/>
                <a:gd name="connsiteY4" fmla="*/ 146502 h 1538672"/>
                <a:gd name="connsiteX0" fmla="*/ 0 w 1080799"/>
                <a:gd name="connsiteY0" fmla="*/ 146502 h 1202918"/>
                <a:gd name="connsiteX1" fmla="*/ 1080799 w 1080799"/>
                <a:gd name="connsiteY1" fmla="*/ 202693 h 1202918"/>
                <a:gd name="connsiteX2" fmla="*/ 1075988 w 1080799"/>
                <a:gd name="connsiteY2" fmla="*/ 1202918 h 1202918"/>
                <a:gd name="connsiteX3" fmla="*/ 0 w 1080799"/>
                <a:gd name="connsiteY3" fmla="*/ 1188929 h 1202918"/>
                <a:gd name="connsiteX4" fmla="*/ 0 w 1080799"/>
                <a:gd name="connsiteY4" fmla="*/ 146502 h 1202918"/>
                <a:gd name="connsiteX0" fmla="*/ 0 w 1075988"/>
                <a:gd name="connsiteY0" fmla="*/ 146502 h 1202918"/>
                <a:gd name="connsiteX1" fmla="*/ 1053090 w 1075988"/>
                <a:gd name="connsiteY1" fmla="*/ 202693 h 1202918"/>
                <a:gd name="connsiteX2" fmla="*/ 1075988 w 1075988"/>
                <a:gd name="connsiteY2" fmla="*/ 1202918 h 1202918"/>
                <a:gd name="connsiteX3" fmla="*/ 0 w 1075988"/>
                <a:gd name="connsiteY3" fmla="*/ 1188929 h 1202918"/>
                <a:gd name="connsiteX4" fmla="*/ 0 w 1075988"/>
                <a:gd name="connsiteY4" fmla="*/ 146502 h 1202918"/>
                <a:gd name="connsiteX0" fmla="*/ 0 w 1053090"/>
                <a:gd name="connsiteY0" fmla="*/ 146502 h 1202918"/>
                <a:gd name="connsiteX1" fmla="*/ 1053090 w 1053090"/>
                <a:gd name="connsiteY1" fmla="*/ 202693 h 1202918"/>
                <a:gd name="connsiteX2" fmla="*/ 1048278 w 1053090"/>
                <a:gd name="connsiteY2" fmla="*/ 1202918 h 1202918"/>
                <a:gd name="connsiteX3" fmla="*/ 0 w 1053090"/>
                <a:gd name="connsiteY3" fmla="*/ 1188929 h 1202918"/>
                <a:gd name="connsiteX4" fmla="*/ 0 w 1053090"/>
                <a:gd name="connsiteY4" fmla="*/ 146502 h 1202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3090" h="1202918">
                  <a:moveTo>
                    <a:pt x="0" y="146502"/>
                  </a:moveTo>
                  <a:cubicBezTo>
                    <a:pt x="249406" y="-76161"/>
                    <a:pt x="550097" y="-35133"/>
                    <a:pt x="1053090" y="202693"/>
                  </a:cubicBezTo>
                  <a:cubicBezTo>
                    <a:pt x="1047693" y="1008300"/>
                    <a:pt x="1048301" y="392685"/>
                    <a:pt x="1048278" y="1202918"/>
                  </a:cubicBezTo>
                  <a:lnTo>
                    <a:pt x="0" y="1188929"/>
                  </a:lnTo>
                  <a:lnTo>
                    <a:pt x="0" y="146502"/>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sp>
        <p:nvSpPr>
          <p:cNvPr id="9" name="Marcador de Posição do Número do Diapositivo 8"/>
          <p:cNvSpPr>
            <a:spLocks noGrp="1"/>
          </p:cNvSpPr>
          <p:nvPr>
            <p:ph type="sldNum" sz="quarter" idx="12"/>
          </p:nvPr>
        </p:nvSpPr>
        <p:spPr>
          <a:xfrm>
            <a:off x="8610600" y="6195042"/>
            <a:ext cx="2743200" cy="526434"/>
          </a:xfrm>
        </p:spPr>
        <p:txBody>
          <a:bodyPr/>
          <a:lstStyle/>
          <a:p>
            <a:fld id="{0B41A958-1C4B-4855-8ABB-ECFBAF21EE7E}" type="slidenum">
              <a:rPr lang="pt-PT" sz="2000" b="1" smtClean="0">
                <a:solidFill>
                  <a:srgbClr val="011D44"/>
                </a:solidFill>
                <a:latin typeface="Arial Black" panose="020B0A04020102020204" pitchFamily="34" charset="0"/>
              </a:rPr>
              <a:t>2</a:t>
            </a:fld>
            <a:endParaRPr lang="pt-PT" b="1" dirty="0">
              <a:solidFill>
                <a:srgbClr val="011D44"/>
              </a:solidFill>
              <a:latin typeface="Arial Black" panose="020B0A04020102020204" pitchFamily="34" charset="0"/>
            </a:endParaRPr>
          </a:p>
        </p:txBody>
      </p:sp>
      <p:sp>
        <p:nvSpPr>
          <p:cNvPr id="11" name="CaixaDeTexto 10"/>
          <p:cNvSpPr txBox="1"/>
          <p:nvPr/>
        </p:nvSpPr>
        <p:spPr>
          <a:xfrm>
            <a:off x="758608" y="5722527"/>
            <a:ext cx="2708564" cy="1200329"/>
          </a:xfrm>
          <a:prstGeom prst="rect">
            <a:avLst/>
          </a:prstGeom>
          <a:noFill/>
        </p:spPr>
        <p:txBody>
          <a:bodyPr wrap="square" rtlCol="0">
            <a:spAutoFit/>
          </a:bodyPr>
          <a:lstStyle/>
          <a:p>
            <a:r>
              <a:rPr lang="pt-PT" sz="7200" dirty="0">
                <a:solidFill>
                  <a:srgbClr val="011D44"/>
                </a:solidFill>
              </a:rPr>
              <a:t>cna</a:t>
            </a:r>
          </a:p>
        </p:txBody>
      </p:sp>
      <p:pic>
        <p:nvPicPr>
          <p:cNvPr id="12" name="Imagem 11"/>
          <p:cNvPicPr>
            <a:picLocks noChangeAspect="1"/>
          </p:cNvPicPr>
          <p:nvPr/>
        </p:nvPicPr>
        <p:blipFill rotWithShape="1">
          <a:blip r:embed="rId2">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8502" r="12224"/>
          <a:stretch/>
        </p:blipFill>
        <p:spPr>
          <a:xfrm>
            <a:off x="-1" y="0"/>
            <a:ext cx="1000141" cy="1261629"/>
          </a:xfrm>
          <a:prstGeom prst="rect">
            <a:avLst/>
          </a:prstGeom>
        </p:spPr>
      </p:pic>
      <p:pic>
        <p:nvPicPr>
          <p:cNvPr id="13" name="Picture 82"/>
          <p:cNvPicPr/>
          <p:nvPr/>
        </p:nvPicPr>
        <p:blipFill>
          <a:blip r:embed="rId3" cstate="print">
            <a:clrChange>
              <a:clrFrom>
                <a:srgbClr val="FFFFFF"/>
              </a:clrFrom>
              <a:clrTo>
                <a:srgbClr val="FFFFFF">
                  <a:alpha val="0"/>
                </a:srgbClr>
              </a:clrTo>
            </a:clrChange>
            <a:biLevel thresh="75000"/>
            <a:extLst>
              <a:ext uri="{BEBA8EAE-BF5A-486C-A8C5-ECC9F3942E4B}">
                <a14:imgProps xmlns:a14="http://schemas.microsoft.com/office/drawing/2010/main">
                  <a14:imgLayer r:embed="rId4">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11125056" y="58737"/>
            <a:ext cx="956108" cy="938790"/>
          </a:xfrm>
          <a:prstGeom prst="rect">
            <a:avLst/>
          </a:prstGeom>
          <a:noFill/>
          <a:ln>
            <a:noFill/>
          </a:ln>
        </p:spPr>
      </p:pic>
      <p:sp>
        <p:nvSpPr>
          <p:cNvPr id="10" name="CaixaDeTexto 9"/>
          <p:cNvSpPr txBox="1"/>
          <p:nvPr/>
        </p:nvSpPr>
        <p:spPr>
          <a:xfrm>
            <a:off x="4868214" y="5205107"/>
            <a:ext cx="6498021" cy="677108"/>
          </a:xfrm>
          <a:prstGeom prst="rect">
            <a:avLst/>
          </a:prstGeom>
          <a:noFill/>
        </p:spPr>
        <p:txBody>
          <a:bodyPr wrap="square" rtlCol="0">
            <a:spAutoFit/>
          </a:bodyPr>
          <a:lstStyle/>
          <a:p>
            <a:pPr algn="ctr"/>
            <a:r>
              <a:rPr lang="pt-PT" sz="1200" dirty="0" smtClean="0">
                <a:solidFill>
                  <a:schemeClr val="accent6"/>
                </a:solidFill>
              </a:rPr>
              <a:t>Figura 1 – Mapa mundial da exposição e vulnerabilidade a riscos naturais </a:t>
            </a:r>
          </a:p>
          <a:p>
            <a:pPr algn="ctr"/>
            <a:endParaRPr lang="pt-PT" sz="500" dirty="0" smtClean="0"/>
          </a:p>
          <a:p>
            <a:pPr algn="ctr"/>
            <a:r>
              <a:rPr lang="pt-PT" sz="1000" dirty="0" smtClean="0"/>
              <a:t>(Fonte:</a:t>
            </a:r>
            <a:r>
              <a:rPr lang="en-US" sz="1000" dirty="0" smtClean="0"/>
              <a:t>. </a:t>
            </a:r>
            <a:r>
              <a:rPr lang="pt-PT" sz="1000" dirty="0" err="1" smtClean="0"/>
              <a:t>WorldRiskIndex</a:t>
            </a:r>
            <a:r>
              <a:rPr lang="pt-PT" sz="1000" dirty="0"/>
              <a:t> </a:t>
            </a:r>
            <a:r>
              <a:rPr lang="pt-PT" sz="1000" dirty="0" smtClean="0"/>
              <a:t>2015 </a:t>
            </a:r>
            <a:r>
              <a:rPr lang="pt-PT" sz="1000" dirty="0" err="1" smtClean="0"/>
              <a:t>by</a:t>
            </a:r>
            <a:r>
              <a:rPr lang="pt-PT" sz="1000" dirty="0" smtClean="0"/>
              <a:t> </a:t>
            </a:r>
            <a:r>
              <a:rPr lang="en-US" sz="1000" dirty="0"/>
              <a:t>United Nations </a:t>
            </a:r>
            <a:r>
              <a:rPr lang="en-US" sz="1000" dirty="0" err="1"/>
              <a:t>Universitys</a:t>
            </a:r>
            <a:r>
              <a:rPr lang="en-US" sz="1000" dirty="0"/>
              <a:t> </a:t>
            </a:r>
            <a:r>
              <a:rPr lang="en-US" sz="1000" dirty="0" smtClean="0"/>
              <a:t>Institute </a:t>
            </a:r>
            <a:r>
              <a:rPr lang="en-US" sz="1000" dirty="0"/>
              <a:t>for Environment and Human </a:t>
            </a:r>
            <a:r>
              <a:rPr lang="en-US" sz="1000" dirty="0" smtClean="0"/>
              <a:t>Security (</a:t>
            </a:r>
            <a:r>
              <a:rPr lang="en-US" sz="1000" dirty="0" err="1" smtClean="0"/>
              <a:t>adaptado</a:t>
            </a:r>
            <a:r>
              <a:rPr lang="en-US" sz="1000" dirty="0" smtClean="0"/>
              <a:t>) </a:t>
            </a:r>
            <a:r>
              <a:rPr lang="en-US" sz="1000" dirty="0" err="1" smtClean="0"/>
              <a:t>disponível</a:t>
            </a:r>
            <a:r>
              <a:rPr lang="en-US" sz="1000" dirty="0" smtClean="0"/>
              <a:t> </a:t>
            </a:r>
            <a:r>
              <a:rPr lang="en-US" sz="1000" dirty="0" err="1" smtClean="0"/>
              <a:t>em</a:t>
            </a:r>
            <a:r>
              <a:rPr lang="en-US" sz="1000" dirty="0"/>
              <a:t>: http://weltrisikobericht.de/english</a:t>
            </a:r>
            <a:r>
              <a:rPr lang="en-US" sz="1000" dirty="0" smtClean="0"/>
              <a:t>/</a:t>
            </a:r>
            <a:r>
              <a:rPr lang="pt-PT" sz="1000" dirty="0" smtClean="0"/>
              <a:t>)</a:t>
            </a:r>
            <a:endParaRPr lang="pt-PT" sz="1000" dirty="0"/>
          </a:p>
        </p:txBody>
      </p:sp>
      <p:pic>
        <p:nvPicPr>
          <p:cNvPr id="22" name="Imagem 21"/>
          <p:cNvPicPr>
            <a:picLocks noChangeAspect="1"/>
          </p:cNvPicPr>
          <p:nvPr/>
        </p:nvPicPr>
        <p:blipFill rotWithShape="1">
          <a:blip r:embed="rId5"/>
          <a:srcRect t="343"/>
          <a:stretch/>
        </p:blipFill>
        <p:spPr>
          <a:xfrm>
            <a:off x="5465950" y="1839433"/>
            <a:ext cx="5302547" cy="3365674"/>
          </a:xfrm>
          <a:prstGeom prst="rect">
            <a:avLst/>
          </a:prstGeom>
        </p:spPr>
      </p:pic>
    </p:spTree>
    <p:extLst>
      <p:ext uri="{BB962C8B-B14F-4D97-AF65-F5344CB8AC3E}">
        <p14:creationId xmlns:p14="http://schemas.microsoft.com/office/powerpoint/2010/main" val="93076041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00140" y="365125"/>
            <a:ext cx="10353660" cy="1325563"/>
          </a:xfrm>
        </p:spPr>
        <p:txBody>
          <a:bodyPr/>
          <a:lstStyle/>
          <a:p>
            <a:r>
              <a:rPr lang="pt-PT" dirty="0" smtClean="0">
                <a:solidFill>
                  <a:srgbClr val="011D44"/>
                </a:solidFill>
              </a:rPr>
              <a:t>Riscos naturais</a:t>
            </a:r>
            <a:endParaRPr lang="pt-PT" dirty="0">
              <a:solidFill>
                <a:srgbClr val="011D44"/>
              </a:solidFill>
            </a:endParaRPr>
          </a:p>
        </p:txBody>
      </p:sp>
      <p:sp>
        <p:nvSpPr>
          <p:cNvPr id="3" name="Marcador de Posição de Conteúdo 2"/>
          <p:cNvSpPr>
            <a:spLocks noGrp="1"/>
          </p:cNvSpPr>
          <p:nvPr>
            <p:ph idx="1"/>
          </p:nvPr>
        </p:nvSpPr>
        <p:spPr>
          <a:xfrm>
            <a:off x="1000140" y="1608424"/>
            <a:ext cx="10124916" cy="3827992"/>
          </a:xfrm>
        </p:spPr>
        <p:txBody>
          <a:bodyPr>
            <a:normAutofit/>
          </a:bodyPr>
          <a:lstStyle/>
          <a:p>
            <a:pPr algn="just"/>
            <a:r>
              <a:rPr lang="pt-PT" sz="2200" dirty="0" smtClean="0"/>
              <a:t>Entende-se por </a:t>
            </a:r>
            <a:r>
              <a:rPr lang="pt-PT" sz="2200" dirty="0">
                <a:solidFill>
                  <a:schemeClr val="accent6"/>
                </a:solidFill>
              </a:rPr>
              <a:t>r</a:t>
            </a:r>
            <a:r>
              <a:rPr lang="pt-PT" sz="2200" dirty="0" smtClean="0">
                <a:solidFill>
                  <a:schemeClr val="accent6"/>
                </a:solidFill>
              </a:rPr>
              <a:t>iscos naturais,</a:t>
            </a:r>
            <a:r>
              <a:rPr lang="pt-PT" sz="2200" dirty="0" smtClean="0"/>
              <a:t> todos os fenómenos naturais que representem perigo para o ser humano. Quando provocam vítimas mortais e/ou elevados danos materiais, passam a designar-se de </a:t>
            </a:r>
            <a:r>
              <a:rPr lang="pt-PT" sz="2200" dirty="0" smtClean="0">
                <a:solidFill>
                  <a:schemeClr val="accent6"/>
                </a:solidFill>
              </a:rPr>
              <a:t>catástrofes naturais</a:t>
            </a:r>
            <a:r>
              <a:rPr lang="pt-PT" sz="2200" dirty="0" smtClean="0"/>
              <a:t>.</a:t>
            </a:r>
          </a:p>
          <a:p>
            <a:pPr algn="just"/>
            <a:r>
              <a:rPr lang="pt-PT" sz="2200" dirty="0" smtClean="0"/>
              <a:t>Estes fenómenos ocorrem devido a causas atmosféricas e/ou geológicas, podendo ser agravadas ou minimizadas pela ação humana.</a:t>
            </a:r>
          </a:p>
        </p:txBody>
      </p:sp>
      <p:grpSp>
        <p:nvGrpSpPr>
          <p:cNvPr id="15" name="Grupo 14"/>
          <p:cNvGrpSpPr/>
          <p:nvPr/>
        </p:nvGrpSpPr>
        <p:grpSpPr>
          <a:xfrm>
            <a:off x="-1" y="5694518"/>
            <a:ext cx="12192001" cy="1191293"/>
            <a:chOff x="-1" y="5694518"/>
            <a:chExt cx="12192001" cy="1191293"/>
          </a:xfrm>
        </p:grpSpPr>
        <p:sp>
          <p:nvSpPr>
            <p:cNvPr id="5" name="Ondulado duplo 15"/>
            <p:cNvSpPr/>
            <p:nvPr/>
          </p:nvSpPr>
          <p:spPr>
            <a:xfrm>
              <a:off x="7416704" y="5712596"/>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Ondulado duplo 15"/>
            <p:cNvSpPr/>
            <p:nvPr/>
          </p:nvSpPr>
          <p:spPr>
            <a:xfrm>
              <a:off x="3708352" y="5701464"/>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Ondulado duplo 15"/>
            <p:cNvSpPr/>
            <p:nvPr/>
          </p:nvSpPr>
          <p:spPr>
            <a:xfrm>
              <a:off x="-1" y="5701464"/>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Ondulado duplo 15"/>
            <p:cNvSpPr/>
            <p:nvPr/>
          </p:nvSpPr>
          <p:spPr>
            <a:xfrm>
              <a:off x="11125056" y="5694518"/>
              <a:ext cx="1066944" cy="1191293"/>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86235 h 1478405"/>
                <a:gd name="connsiteX1" fmla="*/ 1080799 w 3708352"/>
                <a:gd name="connsiteY1" fmla="*/ 142426 h 1478405"/>
                <a:gd name="connsiteX2" fmla="*/ 1854176 w 3708352"/>
                <a:gd name="connsiteY2" fmla="*/ 86235 h 1478405"/>
                <a:gd name="connsiteX3" fmla="*/ 3708352 w 3708352"/>
                <a:gd name="connsiteY3" fmla="*/ 86235 h 1478405"/>
                <a:gd name="connsiteX4" fmla="*/ 3708351 w 3708352"/>
                <a:gd name="connsiteY4" fmla="*/ 1478405 h 1478405"/>
                <a:gd name="connsiteX5" fmla="*/ 0 w 3708352"/>
                <a:gd name="connsiteY5" fmla="*/ 1478405 h 1478405"/>
                <a:gd name="connsiteX6" fmla="*/ 0 w 3708352"/>
                <a:gd name="connsiteY6" fmla="*/ 86235 h 1478405"/>
                <a:gd name="connsiteX0" fmla="*/ 0 w 3708352"/>
                <a:gd name="connsiteY0" fmla="*/ 146502 h 1538672"/>
                <a:gd name="connsiteX1" fmla="*/ 1080799 w 3708352"/>
                <a:gd name="connsiteY1" fmla="*/ 202693 h 1538672"/>
                <a:gd name="connsiteX2" fmla="*/ 1854176 w 3708352"/>
                <a:gd name="connsiteY2" fmla="*/ 146502 h 1538672"/>
                <a:gd name="connsiteX3" fmla="*/ 3708352 w 3708352"/>
                <a:gd name="connsiteY3" fmla="*/ 146502 h 1538672"/>
                <a:gd name="connsiteX4" fmla="*/ 3708351 w 3708352"/>
                <a:gd name="connsiteY4" fmla="*/ 1538672 h 1538672"/>
                <a:gd name="connsiteX5" fmla="*/ 0 w 3708352"/>
                <a:gd name="connsiteY5" fmla="*/ 1538672 h 1538672"/>
                <a:gd name="connsiteX6" fmla="*/ 0 w 3708352"/>
                <a:gd name="connsiteY6" fmla="*/ 146502 h 1538672"/>
                <a:gd name="connsiteX0" fmla="*/ 0 w 3708352"/>
                <a:gd name="connsiteY0" fmla="*/ 146502 h 1538672"/>
                <a:gd name="connsiteX1" fmla="*/ 1080799 w 3708352"/>
                <a:gd name="connsiteY1" fmla="*/ 202693 h 1538672"/>
                <a:gd name="connsiteX2" fmla="*/ 3708352 w 3708352"/>
                <a:gd name="connsiteY2" fmla="*/ 146502 h 1538672"/>
                <a:gd name="connsiteX3" fmla="*/ 3708351 w 3708352"/>
                <a:gd name="connsiteY3" fmla="*/ 1538672 h 1538672"/>
                <a:gd name="connsiteX4" fmla="*/ 0 w 3708352"/>
                <a:gd name="connsiteY4" fmla="*/ 1538672 h 1538672"/>
                <a:gd name="connsiteX5" fmla="*/ 0 w 3708352"/>
                <a:gd name="connsiteY5" fmla="*/ 146502 h 1538672"/>
                <a:gd name="connsiteX0" fmla="*/ 0 w 3718847"/>
                <a:gd name="connsiteY0" fmla="*/ 146502 h 1538672"/>
                <a:gd name="connsiteX1" fmla="*/ 1080799 w 3718847"/>
                <a:gd name="connsiteY1" fmla="*/ 202693 h 1538672"/>
                <a:gd name="connsiteX2" fmla="*/ 3708351 w 3718847"/>
                <a:gd name="connsiteY2" fmla="*/ 1538672 h 1538672"/>
                <a:gd name="connsiteX3" fmla="*/ 0 w 3718847"/>
                <a:gd name="connsiteY3" fmla="*/ 1538672 h 1538672"/>
                <a:gd name="connsiteX4" fmla="*/ 0 w 3718847"/>
                <a:gd name="connsiteY4" fmla="*/ 146502 h 1538672"/>
                <a:gd name="connsiteX0" fmla="*/ 0 w 1407782"/>
                <a:gd name="connsiteY0" fmla="*/ 146502 h 1538672"/>
                <a:gd name="connsiteX1" fmla="*/ 1080799 w 1407782"/>
                <a:gd name="connsiteY1" fmla="*/ 202693 h 1538672"/>
                <a:gd name="connsiteX2" fmla="*/ 1103697 w 1407782"/>
                <a:gd name="connsiteY2" fmla="*/ 1538672 h 1538672"/>
                <a:gd name="connsiteX3" fmla="*/ 0 w 1407782"/>
                <a:gd name="connsiteY3" fmla="*/ 1538672 h 1538672"/>
                <a:gd name="connsiteX4" fmla="*/ 0 w 1407782"/>
                <a:gd name="connsiteY4" fmla="*/ 146502 h 1538672"/>
                <a:gd name="connsiteX0" fmla="*/ 0 w 1364784"/>
                <a:gd name="connsiteY0" fmla="*/ 146502 h 1538672"/>
                <a:gd name="connsiteX1" fmla="*/ 1080799 w 1364784"/>
                <a:gd name="connsiteY1" fmla="*/ 202693 h 1538672"/>
                <a:gd name="connsiteX2" fmla="*/ 1103697 w 1364784"/>
                <a:gd name="connsiteY2" fmla="*/ 1538672 h 1538672"/>
                <a:gd name="connsiteX3" fmla="*/ 0 w 1364784"/>
                <a:gd name="connsiteY3" fmla="*/ 1538672 h 1538672"/>
                <a:gd name="connsiteX4" fmla="*/ 0 w 1364784"/>
                <a:gd name="connsiteY4" fmla="*/ 146502 h 1538672"/>
                <a:gd name="connsiteX0" fmla="*/ 0 w 1109143"/>
                <a:gd name="connsiteY0" fmla="*/ 146502 h 1538672"/>
                <a:gd name="connsiteX1" fmla="*/ 1080799 w 1109143"/>
                <a:gd name="connsiteY1" fmla="*/ 202693 h 1538672"/>
                <a:gd name="connsiteX2" fmla="*/ 1103697 w 1109143"/>
                <a:gd name="connsiteY2" fmla="*/ 1538672 h 1538672"/>
                <a:gd name="connsiteX3" fmla="*/ 0 w 1109143"/>
                <a:gd name="connsiteY3" fmla="*/ 1538672 h 1538672"/>
                <a:gd name="connsiteX4" fmla="*/ 0 w 1109143"/>
                <a:gd name="connsiteY4" fmla="*/ 146502 h 1538672"/>
                <a:gd name="connsiteX0" fmla="*/ 0 w 1092751"/>
                <a:gd name="connsiteY0" fmla="*/ 146502 h 1538672"/>
                <a:gd name="connsiteX1" fmla="*/ 1080799 w 1092751"/>
                <a:gd name="connsiteY1" fmla="*/ 202693 h 1538672"/>
                <a:gd name="connsiteX2" fmla="*/ 1075988 w 1092751"/>
                <a:gd name="connsiteY2" fmla="*/ 1538672 h 1538672"/>
                <a:gd name="connsiteX3" fmla="*/ 0 w 1092751"/>
                <a:gd name="connsiteY3" fmla="*/ 1538672 h 1538672"/>
                <a:gd name="connsiteX4" fmla="*/ 0 w 1092751"/>
                <a:gd name="connsiteY4" fmla="*/ 146502 h 1538672"/>
                <a:gd name="connsiteX0" fmla="*/ 0 w 1082211"/>
                <a:gd name="connsiteY0" fmla="*/ 146502 h 1538672"/>
                <a:gd name="connsiteX1" fmla="*/ 1080799 w 1082211"/>
                <a:gd name="connsiteY1" fmla="*/ 202693 h 1538672"/>
                <a:gd name="connsiteX2" fmla="*/ 1075988 w 1082211"/>
                <a:gd name="connsiteY2" fmla="*/ 1538672 h 1538672"/>
                <a:gd name="connsiteX3" fmla="*/ 0 w 1082211"/>
                <a:gd name="connsiteY3" fmla="*/ 1538672 h 1538672"/>
                <a:gd name="connsiteX4" fmla="*/ 0 w 1082211"/>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188929 h 1538672"/>
                <a:gd name="connsiteX4" fmla="*/ 0 w 1080799"/>
                <a:gd name="connsiteY4" fmla="*/ 146502 h 1538672"/>
                <a:gd name="connsiteX0" fmla="*/ 0 w 1080799"/>
                <a:gd name="connsiteY0" fmla="*/ 146502 h 1202918"/>
                <a:gd name="connsiteX1" fmla="*/ 1080799 w 1080799"/>
                <a:gd name="connsiteY1" fmla="*/ 202693 h 1202918"/>
                <a:gd name="connsiteX2" fmla="*/ 1075988 w 1080799"/>
                <a:gd name="connsiteY2" fmla="*/ 1202918 h 1202918"/>
                <a:gd name="connsiteX3" fmla="*/ 0 w 1080799"/>
                <a:gd name="connsiteY3" fmla="*/ 1188929 h 1202918"/>
                <a:gd name="connsiteX4" fmla="*/ 0 w 1080799"/>
                <a:gd name="connsiteY4" fmla="*/ 146502 h 1202918"/>
                <a:gd name="connsiteX0" fmla="*/ 0 w 1075988"/>
                <a:gd name="connsiteY0" fmla="*/ 146502 h 1202918"/>
                <a:gd name="connsiteX1" fmla="*/ 1053090 w 1075988"/>
                <a:gd name="connsiteY1" fmla="*/ 202693 h 1202918"/>
                <a:gd name="connsiteX2" fmla="*/ 1075988 w 1075988"/>
                <a:gd name="connsiteY2" fmla="*/ 1202918 h 1202918"/>
                <a:gd name="connsiteX3" fmla="*/ 0 w 1075988"/>
                <a:gd name="connsiteY3" fmla="*/ 1188929 h 1202918"/>
                <a:gd name="connsiteX4" fmla="*/ 0 w 1075988"/>
                <a:gd name="connsiteY4" fmla="*/ 146502 h 1202918"/>
                <a:gd name="connsiteX0" fmla="*/ 0 w 1053090"/>
                <a:gd name="connsiteY0" fmla="*/ 146502 h 1202918"/>
                <a:gd name="connsiteX1" fmla="*/ 1053090 w 1053090"/>
                <a:gd name="connsiteY1" fmla="*/ 202693 h 1202918"/>
                <a:gd name="connsiteX2" fmla="*/ 1048278 w 1053090"/>
                <a:gd name="connsiteY2" fmla="*/ 1202918 h 1202918"/>
                <a:gd name="connsiteX3" fmla="*/ 0 w 1053090"/>
                <a:gd name="connsiteY3" fmla="*/ 1188929 h 1202918"/>
                <a:gd name="connsiteX4" fmla="*/ 0 w 1053090"/>
                <a:gd name="connsiteY4" fmla="*/ 146502 h 1202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3090" h="1202918">
                  <a:moveTo>
                    <a:pt x="0" y="146502"/>
                  </a:moveTo>
                  <a:cubicBezTo>
                    <a:pt x="249406" y="-76161"/>
                    <a:pt x="550097" y="-35133"/>
                    <a:pt x="1053090" y="202693"/>
                  </a:cubicBezTo>
                  <a:cubicBezTo>
                    <a:pt x="1047693" y="1008300"/>
                    <a:pt x="1048301" y="392685"/>
                    <a:pt x="1048278" y="1202918"/>
                  </a:cubicBezTo>
                  <a:lnTo>
                    <a:pt x="0" y="1188929"/>
                  </a:lnTo>
                  <a:lnTo>
                    <a:pt x="0" y="146502"/>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sp>
        <p:nvSpPr>
          <p:cNvPr id="9" name="Marcador de Posição do Número do Diapositivo 8"/>
          <p:cNvSpPr>
            <a:spLocks noGrp="1"/>
          </p:cNvSpPr>
          <p:nvPr>
            <p:ph type="sldNum" sz="quarter" idx="12"/>
          </p:nvPr>
        </p:nvSpPr>
        <p:spPr>
          <a:xfrm>
            <a:off x="8610600" y="6195042"/>
            <a:ext cx="2743200" cy="526434"/>
          </a:xfrm>
        </p:spPr>
        <p:txBody>
          <a:bodyPr/>
          <a:lstStyle/>
          <a:p>
            <a:fld id="{0B41A958-1C4B-4855-8ABB-ECFBAF21EE7E}" type="slidenum">
              <a:rPr lang="pt-PT" sz="2000" b="1" smtClean="0">
                <a:solidFill>
                  <a:srgbClr val="011D44"/>
                </a:solidFill>
                <a:latin typeface="Arial Black" panose="020B0A04020102020204" pitchFamily="34" charset="0"/>
              </a:rPr>
              <a:t>3</a:t>
            </a:fld>
            <a:endParaRPr lang="pt-PT" b="1" dirty="0">
              <a:solidFill>
                <a:srgbClr val="011D44"/>
              </a:solidFill>
              <a:latin typeface="Arial Black" panose="020B0A04020102020204" pitchFamily="34" charset="0"/>
            </a:endParaRPr>
          </a:p>
        </p:txBody>
      </p:sp>
      <p:sp>
        <p:nvSpPr>
          <p:cNvPr id="11" name="CaixaDeTexto 10"/>
          <p:cNvSpPr txBox="1"/>
          <p:nvPr/>
        </p:nvSpPr>
        <p:spPr>
          <a:xfrm>
            <a:off x="758608" y="5722527"/>
            <a:ext cx="2708564" cy="1200329"/>
          </a:xfrm>
          <a:prstGeom prst="rect">
            <a:avLst/>
          </a:prstGeom>
          <a:noFill/>
        </p:spPr>
        <p:txBody>
          <a:bodyPr wrap="square" rtlCol="0">
            <a:spAutoFit/>
          </a:bodyPr>
          <a:lstStyle/>
          <a:p>
            <a:r>
              <a:rPr lang="pt-PT" sz="7200" dirty="0">
                <a:solidFill>
                  <a:srgbClr val="011D44"/>
                </a:solidFill>
              </a:rPr>
              <a:t>cna</a:t>
            </a:r>
          </a:p>
        </p:txBody>
      </p:sp>
      <p:pic>
        <p:nvPicPr>
          <p:cNvPr id="12" name="Imagem 11"/>
          <p:cNvPicPr>
            <a:picLocks noChangeAspect="1"/>
          </p:cNvPicPr>
          <p:nvPr/>
        </p:nvPicPr>
        <p:blipFill rotWithShape="1">
          <a:blip r:embed="rId2">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8502" r="12224"/>
          <a:stretch/>
        </p:blipFill>
        <p:spPr>
          <a:xfrm>
            <a:off x="-1" y="0"/>
            <a:ext cx="1000141" cy="1261629"/>
          </a:xfrm>
          <a:prstGeom prst="rect">
            <a:avLst/>
          </a:prstGeom>
        </p:spPr>
      </p:pic>
      <p:pic>
        <p:nvPicPr>
          <p:cNvPr id="13" name="Picture 82"/>
          <p:cNvPicPr/>
          <p:nvPr/>
        </p:nvPicPr>
        <p:blipFill>
          <a:blip r:embed="rId3" cstate="print">
            <a:clrChange>
              <a:clrFrom>
                <a:srgbClr val="FFFFFF"/>
              </a:clrFrom>
              <a:clrTo>
                <a:srgbClr val="FFFFFF">
                  <a:alpha val="0"/>
                </a:srgbClr>
              </a:clrTo>
            </a:clrChange>
            <a:biLevel thresh="75000"/>
            <a:extLst>
              <a:ext uri="{BEBA8EAE-BF5A-486C-A8C5-ECC9F3942E4B}">
                <a14:imgProps xmlns:a14="http://schemas.microsoft.com/office/drawing/2010/main">
                  <a14:imgLayer r:embed="rId4">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11125056" y="58737"/>
            <a:ext cx="956108" cy="938790"/>
          </a:xfrm>
          <a:prstGeom prst="rect">
            <a:avLst/>
          </a:prstGeom>
          <a:noFill/>
          <a:ln>
            <a:noFill/>
          </a:ln>
        </p:spPr>
      </p:pic>
      <p:sp>
        <p:nvSpPr>
          <p:cNvPr id="10" name="CaixaDeTexto 9"/>
          <p:cNvSpPr txBox="1"/>
          <p:nvPr/>
        </p:nvSpPr>
        <p:spPr>
          <a:xfrm>
            <a:off x="6383367" y="5341631"/>
            <a:ext cx="5094275" cy="507831"/>
          </a:xfrm>
          <a:prstGeom prst="rect">
            <a:avLst/>
          </a:prstGeom>
          <a:noFill/>
        </p:spPr>
        <p:txBody>
          <a:bodyPr wrap="square" rtlCol="0">
            <a:spAutoFit/>
          </a:bodyPr>
          <a:lstStyle/>
          <a:p>
            <a:pPr algn="ctr"/>
            <a:r>
              <a:rPr lang="pt-PT" sz="1200" dirty="0" smtClean="0">
                <a:solidFill>
                  <a:schemeClr val="accent6"/>
                </a:solidFill>
              </a:rPr>
              <a:t>Figura 2 – Tsunami no Japão em 2011 </a:t>
            </a:r>
          </a:p>
          <a:p>
            <a:pPr algn="ctr">
              <a:lnSpc>
                <a:spcPct val="150000"/>
              </a:lnSpc>
            </a:pPr>
            <a:r>
              <a:rPr lang="pt-PT" sz="1000" dirty="0"/>
              <a:t>(Fonte: https://pensargeo.wordpress.com/2011/03/11/</a:t>
            </a:r>
            <a:r>
              <a:rPr lang="pt-PT" sz="1000" dirty="0" smtClean="0"/>
              <a:t>)</a:t>
            </a:r>
            <a:endParaRPr lang="pt-PT" sz="1000" dirty="0"/>
          </a:p>
        </p:txBody>
      </p:sp>
      <p:sp>
        <p:nvSpPr>
          <p:cNvPr id="17" name="CaixaDeTexto 16"/>
          <p:cNvSpPr txBox="1"/>
          <p:nvPr/>
        </p:nvSpPr>
        <p:spPr>
          <a:xfrm>
            <a:off x="987906" y="3910470"/>
            <a:ext cx="4487898" cy="1938992"/>
          </a:xfrm>
          <a:prstGeom prst="rect">
            <a:avLst/>
          </a:prstGeom>
          <a:noFill/>
        </p:spPr>
        <p:txBody>
          <a:bodyPr wrap="square" rtlCol="0">
            <a:spAutoFit/>
          </a:bodyPr>
          <a:lstStyle/>
          <a:p>
            <a:r>
              <a:rPr lang="pt-PT" sz="2400" b="1" dirty="0" smtClean="0">
                <a:solidFill>
                  <a:schemeClr val="accent6">
                    <a:lumMod val="75000"/>
                  </a:schemeClr>
                </a:solidFill>
              </a:rPr>
              <a:t>Sabias que…</a:t>
            </a:r>
          </a:p>
          <a:p>
            <a:r>
              <a:rPr lang="pt-PT" sz="1600" dirty="0" smtClean="0"/>
              <a:t>… em 2011 no Japão </a:t>
            </a:r>
            <a:r>
              <a:rPr lang="pt-PT" sz="1600" dirty="0"/>
              <a:t>um sismo de magnitude de </a:t>
            </a:r>
            <a:r>
              <a:rPr lang="pt-PT" sz="1600" dirty="0" smtClean="0"/>
              <a:t>8,9 </a:t>
            </a:r>
            <a:r>
              <a:rPr lang="pt-PT" sz="1600" dirty="0"/>
              <a:t>com epicentro ao largo da costa do </a:t>
            </a:r>
            <a:r>
              <a:rPr lang="pt-PT" sz="1600" dirty="0" smtClean="0"/>
              <a:t>Japão provocou ondas com mais de 10 metros de altura. Estas ondas percorreram mais de 10km de terra e causaram </a:t>
            </a:r>
            <a:r>
              <a:rPr lang="pt-PT" sz="1600" dirty="0"/>
              <a:t>15 894 </a:t>
            </a:r>
            <a:r>
              <a:rPr lang="pt-PT" sz="1600" dirty="0" smtClean="0"/>
              <a:t>mortos, </a:t>
            </a:r>
            <a:r>
              <a:rPr lang="pt-PT" sz="1600" dirty="0"/>
              <a:t>6 152 feridos e cerca de 2 562 </a:t>
            </a:r>
            <a:r>
              <a:rPr lang="pt-PT" sz="1600" dirty="0" smtClean="0"/>
              <a:t>desaparecidos.</a:t>
            </a:r>
            <a:endParaRPr lang="pt-PT" sz="1600" dirty="0"/>
          </a:p>
        </p:txBody>
      </p:sp>
      <p:pic>
        <p:nvPicPr>
          <p:cNvPr id="19" name="Imagem 18"/>
          <p:cNvPicPr>
            <a:picLocks noChangeAspect="1"/>
          </p:cNvPicPr>
          <p:nvPr/>
        </p:nvPicPr>
        <p:blipFill rotWithShape="1">
          <a:blip r:embed="rId5"/>
          <a:srcRect l="22647" t="53653" r="71414" b="22755"/>
          <a:stretch/>
        </p:blipFill>
        <p:spPr>
          <a:xfrm>
            <a:off x="316517" y="4198513"/>
            <a:ext cx="671389" cy="1508884"/>
          </a:xfrm>
          <a:prstGeom prst="rect">
            <a:avLst/>
          </a:prstGeom>
        </p:spPr>
      </p:pic>
      <p:pic>
        <p:nvPicPr>
          <p:cNvPr id="1028" name="Picture 4" descr="https://pensargeo.files.wordpress.com/2011/03/1_tsunami-japao-950.jpg?w=590&amp;h=37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96836" y="3044746"/>
            <a:ext cx="3673296" cy="232227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862205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00140" y="282922"/>
            <a:ext cx="10353660" cy="1325563"/>
          </a:xfrm>
        </p:spPr>
        <p:txBody>
          <a:bodyPr/>
          <a:lstStyle/>
          <a:p>
            <a:r>
              <a:rPr lang="pt-PT" dirty="0" smtClean="0">
                <a:solidFill>
                  <a:srgbClr val="011D44"/>
                </a:solidFill>
              </a:rPr>
              <a:t>Tipos de riscos </a:t>
            </a:r>
            <a:r>
              <a:rPr lang="pt-PT" dirty="0">
                <a:solidFill>
                  <a:srgbClr val="011D44"/>
                </a:solidFill>
              </a:rPr>
              <a:t>n</a:t>
            </a:r>
            <a:r>
              <a:rPr lang="pt-PT" dirty="0" smtClean="0">
                <a:solidFill>
                  <a:srgbClr val="011D44"/>
                </a:solidFill>
              </a:rPr>
              <a:t>aturais</a:t>
            </a:r>
            <a:endParaRPr lang="pt-PT" dirty="0">
              <a:solidFill>
                <a:srgbClr val="011D44"/>
              </a:solidFill>
            </a:endParaRPr>
          </a:p>
        </p:txBody>
      </p:sp>
      <p:grpSp>
        <p:nvGrpSpPr>
          <p:cNvPr id="15" name="Grupo 14"/>
          <p:cNvGrpSpPr/>
          <p:nvPr/>
        </p:nvGrpSpPr>
        <p:grpSpPr>
          <a:xfrm>
            <a:off x="-1" y="5694518"/>
            <a:ext cx="12192001" cy="1191293"/>
            <a:chOff x="-1" y="5694518"/>
            <a:chExt cx="12192001" cy="1191293"/>
          </a:xfrm>
        </p:grpSpPr>
        <p:sp>
          <p:nvSpPr>
            <p:cNvPr id="5" name="Ondulado duplo 15"/>
            <p:cNvSpPr/>
            <p:nvPr/>
          </p:nvSpPr>
          <p:spPr>
            <a:xfrm>
              <a:off x="7416704" y="5712596"/>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Ondulado duplo 15"/>
            <p:cNvSpPr/>
            <p:nvPr/>
          </p:nvSpPr>
          <p:spPr>
            <a:xfrm>
              <a:off x="3708352" y="5701464"/>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Ondulado duplo 15"/>
            <p:cNvSpPr/>
            <p:nvPr/>
          </p:nvSpPr>
          <p:spPr>
            <a:xfrm>
              <a:off x="-1" y="5701464"/>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Ondulado duplo 15"/>
            <p:cNvSpPr/>
            <p:nvPr/>
          </p:nvSpPr>
          <p:spPr>
            <a:xfrm>
              <a:off x="11125056" y="5694518"/>
              <a:ext cx="1066944" cy="1191293"/>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86235 h 1478405"/>
                <a:gd name="connsiteX1" fmla="*/ 1080799 w 3708352"/>
                <a:gd name="connsiteY1" fmla="*/ 142426 h 1478405"/>
                <a:gd name="connsiteX2" fmla="*/ 1854176 w 3708352"/>
                <a:gd name="connsiteY2" fmla="*/ 86235 h 1478405"/>
                <a:gd name="connsiteX3" fmla="*/ 3708352 w 3708352"/>
                <a:gd name="connsiteY3" fmla="*/ 86235 h 1478405"/>
                <a:gd name="connsiteX4" fmla="*/ 3708351 w 3708352"/>
                <a:gd name="connsiteY4" fmla="*/ 1478405 h 1478405"/>
                <a:gd name="connsiteX5" fmla="*/ 0 w 3708352"/>
                <a:gd name="connsiteY5" fmla="*/ 1478405 h 1478405"/>
                <a:gd name="connsiteX6" fmla="*/ 0 w 3708352"/>
                <a:gd name="connsiteY6" fmla="*/ 86235 h 1478405"/>
                <a:gd name="connsiteX0" fmla="*/ 0 w 3708352"/>
                <a:gd name="connsiteY0" fmla="*/ 146502 h 1538672"/>
                <a:gd name="connsiteX1" fmla="*/ 1080799 w 3708352"/>
                <a:gd name="connsiteY1" fmla="*/ 202693 h 1538672"/>
                <a:gd name="connsiteX2" fmla="*/ 1854176 w 3708352"/>
                <a:gd name="connsiteY2" fmla="*/ 146502 h 1538672"/>
                <a:gd name="connsiteX3" fmla="*/ 3708352 w 3708352"/>
                <a:gd name="connsiteY3" fmla="*/ 146502 h 1538672"/>
                <a:gd name="connsiteX4" fmla="*/ 3708351 w 3708352"/>
                <a:gd name="connsiteY4" fmla="*/ 1538672 h 1538672"/>
                <a:gd name="connsiteX5" fmla="*/ 0 w 3708352"/>
                <a:gd name="connsiteY5" fmla="*/ 1538672 h 1538672"/>
                <a:gd name="connsiteX6" fmla="*/ 0 w 3708352"/>
                <a:gd name="connsiteY6" fmla="*/ 146502 h 1538672"/>
                <a:gd name="connsiteX0" fmla="*/ 0 w 3708352"/>
                <a:gd name="connsiteY0" fmla="*/ 146502 h 1538672"/>
                <a:gd name="connsiteX1" fmla="*/ 1080799 w 3708352"/>
                <a:gd name="connsiteY1" fmla="*/ 202693 h 1538672"/>
                <a:gd name="connsiteX2" fmla="*/ 3708352 w 3708352"/>
                <a:gd name="connsiteY2" fmla="*/ 146502 h 1538672"/>
                <a:gd name="connsiteX3" fmla="*/ 3708351 w 3708352"/>
                <a:gd name="connsiteY3" fmla="*/ 1538672 h 1538672"/>
                <a:gd name="connsiteX4" fmla="*/ 0 w 3708352"/>
                <a:gd name="connsiteY4" fmla="*/ 1538672 h 1538672"/>
                <a:gd name="connsiteX5" fmla="*/ 0 w 3708352"/>
                <a:gd name="connsiteY5" fmla="*/ 146502 h 1538672"/>
                <a:gd name="connsiteX0" fmla="*/ 0 w 3718847"/>
                <a:gd name="connsiteY0" fmla="*/ 146502 h 1538672"/>
                <a:gd name="connsiteX1" fmla="*/ 1080799 w 3718847"/>
                <a:gd name="connsiteY1" fmla="*/ 202693 h 1538672"/>
                <a:gd name="connsiteX2" fmla="*/ 3708351 w 3718847"/>
                <a:gd name="connsiteY2" fmla="*/ 1538672 h 1538672"/>
                <a:gd name="connsiteX3" fmla="*/ 0 w 3718847"/>
                <a:gd name="connsiteY3" fmla="*/ 1538672 h 1538672"/>
                <a:gd name="connsiteX4" fmla="*/ 0 w 3718847"/>
                <a:gd name="connsiteY4" fmla="*/ 146502 h 1538672"/>
                <a:gd name="connsiteX0" fmla="*/ 0 w 1407782"/>
                <a:gd name="connsiteY0" fmla="*/ 146502 h 1538672"/>
                <a:gd name="connsiteX1" fmla="*/ 1080799 w 1407782"/>
                <a:gd name="connsiteY1" fmla="*/ 202693 h 1538672"/>
                <a:gd name="connsiteX2" fmla="*/ 1103697 w 1407782"/>
                <a:gd name="connsiteY2" fmla="*/ 1538672 h 1538672"/>
                <a:gd name="connsiteX3" fmla="*/ 0 w 1407782"/>
                <a:gd name="connsiteY3" fmla="*/ 1538672 h 1538672"/>
                <a:gd name="connsiteX4" fmla="*/ 0 w 1407782"/>
                <a:gd name="connsiteY4" fmla="*/ 146502 h 1538672"/>
                <a:gd name="connsiteX0" fmla="*/ 0 w 1364784"/>
                <a:gd name="connsiteY0" fmla="*/ 146502 h 1538672"/>
                <a:gd name="connsiteX1" fmla="*/ 1080799 w 1364784"/>
                <a:gd name="connsiteY1" fmla="*/ 202693 h 1538672"/>
                <a:gd name="connsiteX2" fmla="*/ 1103697 w 1364784"/>
                <a:gd name="connsiteY2" fmla="*/ 1538672 h 1538672"/>
                <a:gd name="connsiteX3" fmla="*/ 0 w 1364784"/>
                <a:gd name="connsiteY3" fmla="*/ 1538672 h 1538672"/>
                <a:gd name="connsiteX4" fmla="*/ 0 w 1364784"/>
                <a:gd name="connsiteY4" fmla="*/ 146502 h 1538672"/>
                <a:gd name="connsiteX0" fmla="*/ 0 w 1109143"/>
                <a:gd name="connsiteY0" fmla="*/ 146502 h 1538672"/>
                <a:gd name="connsiteX1" fmla="*/ 1080799 w 1109143"/>
                <a:gd name="connsiteY1" fmla="*/ 202693 h 1538672"/>
                <a:gd name="connsiteX2" fmla="*/ 1103697 w 1109143"/>
                <a:gd name="connsiteY2" fmla="*/ 1538672 h 1538672"/>
                <a:gd name="connsiteX3" fmla="*/ 0 w 1109143"/>
                <a:gd name="connsiteY3" fmla="*/ 1538672 h 1538672"/>
                <a:gd name="connsiteX4" fmla="*/ 0 w 1109143"/>
                <a:gd name="connsiteY4" fmla="*/ 146502 h 1538672"/>
                <a:gd name="connsiteX0" fmla="*/ 0 w 1092751"/>
                <a:gd name="connsiteY0" fmla="*/ 146502 h 1538672"/>
                <a:gd name="connsiteX1" fmla="*/ 1080799 w 1092751"/>
                <a:gd name="connsiteY1" fmla="*/ 202693 h 1538672"/>
                <a:gd name="connsiteX2" fmla="*/ 1075988 w 1092751"/>
                <a:gd name="connsiteY2" fmla="*/ 1538672 h 1538672"/>
                <a:gd name="connsiteX3" fmla="*/ 0 w 1092751"/>
                <a:gd name="connsiteY3" fmla="*/ 1538672 h 1538672"/>
                <a:gd name="connsiteX4" fmla="*/ 0 w 1092751"/>
                <a:gd name="connsiteY4" fmla="*/ 146502 h 1538672"/>
                <a:gd name="connsiteX0" fmla="*/ 0 w 1082211"/>
                <a:gd name="connsiteY0" fmla="*/ 146502 h 1538672"/>
                <a:gd name="connsiteX1" fmla="*/ 1080799 w 1082211"/>
                <a:gd name="connsiteY1" fmla="*/ 202693 h 1538672"/>
                <a:gd name="connsiteX2" fmla="*/ 1075988 w 1082211"/>
                <a:gd name="connsiteY2" fmla="*/ 1538672 h 1538672"/>
                <a:gd name="connsiteX3" fmla="*/ 0 w 1082211"/>
                <a:gd name="connsiteY3" fmla="*/ 1538672 h 1538672"/>
                <a:gd name="connsiteX4" fmla="*/ 0 w 1082211"/>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188929 h 1538672"/>
                <a:gd name="connsiteX4" fmla="*/ 0 w 1080799"/>
                <a:gd name="connsiteY4" fmla="*/ 146502 h 1538672"/>
                <a:gd name="connsiteX0" fmla="*/ 0 w 1080799"/>
                <a:gd name="connsiteY0" fmla="*/ 146502 h 1202918"/>
                <a:gd name="connsiteX1" fmla="*/ 1080799 w 1080799"/>
                <a:gd name="connsiteY1" fmla="*/ 202693 h 1202918"/>
                <a:gd name="connsiteX2" fmla="*/ 1075988 w 1080799"/>
                <a:gd name="connsiteY2" fmla="*/ 1202918 h 1202918"/>
                <a:gd name="connsiteX3" fmla="*/ 0 w 1080799"/>
                <a:gd name="connsiteY3" fmla="*/ 1188929 h 1202918"/>
                <a:gd name="connsiteX4" fmla="*/ 0 w 1080799"/>
                <a:gd name="connsiteY4" fmla="*/ 146502 h 1202918"/>
                <a:gd name="connsiteX0" fmla="*/ 0 w 1075988"/>
                <a:gd name="connsiteY0" fmla="*/ 146502 h 1202918"/>
                <a:gd name="connsiteX1" fmla="*/ 1053090 w 1075988"/>
                <a:gd name="connsiteY1" fmla="*/ 202693 h 1202918"/>
                <a:gd name="connsiteX2" fmla="*/ 1075988 w 1075988"/>
                <a:gd name="connsiteY2" fmla="*/ 1202918 h 1202918"/>
                <a:gd name="connsiteX3" fmla="*/ 0 w 1075988"/>
                <a:gd name="connsiteY3" fmla="*/ 1188929 h 1202918"/>
                <a:gd name="connsiteX4" fmla="*/ 0 w 1075988"/>
                <a:gd name="connsiteY4" fmla="*/ 146502 h 1202918"/>
                <a:gd name="connsiteX0" fmla="*/ 0 w 1053090"/>
                <a:gd name="connsiteY0" fmla="*/ 146502 h 1202918"/>
                <a:gd name="connsiteX1" fmla="*/ 1053090 w 1053090"/>
                <a:gd name="connsiteY1" fmla="*/ 202693 h 1202918"/>
                <a:gd name="connsiteX2" fmla="*/ 1048278 w 1053090"/>
                <a:gd name="connsiteY2" fmla="*/ 1202918 h 1202918"/>
                <a:gd name="connsiteX3" fmla="*/ 0 w 1053090"/>
                <a:gd name="connsiteY3" fmla="*/ 1188929 h 1202918"/>
                <a:gd name="connsiteX4" fmla="*/ 0 w 1053090"/>
                <a:gd name="connsiteY4" fmla="*/ 146502 h 1202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3090" h="1202918">
                  <a:moveTo>
                    <a:pt x="0" y="146502"/>
                  </a:moveTo>
                  <a:cubicBezTo>
                    <a:pt x="249406" y="-76161"/>
                    <a:pt x="550097" y="-35133"/>
                    <a:pt x="1053090" y="202693"/>
                  </a:cubicBezTo>
                  <a:cubicBezTo>
                    <a:pt x="1047693" y="1008300"/>
                    <a:pt x="1048301" y="392685"/>
                    <a:pt x="1048278" y="1202918"/>
                  </a:cubicBezTo>
                  <a:lnTo>
                    <a:pt x="0" y="1188929"/>
                  </a:lnTo>
                  <a:lnTo>
                    <a:pt x="0" y="146502"/>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sp>
        <p:nvSpPr>
          <p:cNvPr id="9" name="Marcador de Posição do Número do Diapositivo 8"/>
          <p:cNvSpPr>
            <a:spLocks noGrp="1"/>
          </p:cNvSpPr>
          <p:nvPr>
            <p:ph type="sldNum" sz="quarter" idx="12"/>
          </p:nvPr>
        </p:nvSpPr>
        <p:spPr>
          <a:xfrm>
            <a:off x="8610600" y="6195042"/>
            <a:ext cx="2743200" cy="526434"/>
          </a:xfrm>
        </p:spPr>
        <p:txBody>
          <a:bodyPr/>
          <a:lstStyle/>
          <a:p>
            <a:fld id="{0B41A958-1C4B-4855-8ABB-ECFBAF21EE7E}" type="slidenum">
              <a:rPr lang="pt-PT" sz="2000" b="1" smtClean="0">
                <a:solidFill>
                  <a:srgbClr val="011D44"/>
                </a:solidFill>
                <a:latin typeface="Arial Black" panose="020B0A04020102020204" pitchFamily="34" charset="0"/>
              </a:rPr>
              <a:t>4</a:t>
            </a:fld>
            <a:endParaRPr lang="pt-PT" b="1" dirty="0">
              <a:solidFill>
                <a:srgbClr val="011D44"/>
              </a:solidFill>
              <a:latin typeface="Arial Black" panose="020B0A04020102020204" pitchFamily="34" charset="0"/>
            </a:endParaRPr>
          </a:p>
        </p:txBody>
      </p:sp>
      <p:sp>
        <p:nvSpPr>
          <p:cNvPr id="11" name="CaixaDeTexto 10"/>
          <p:cNvSpPr txBox="1"/>
          <p:nvPr/>
        </p:nvSpPr>
        <p:spPr>
          <a:xfrm>
            <a:off x="758608" y="5722527"/>
            <a:ext cx="2708564" cy="1200329"/>
          </a:xfrm>
          <a:prstGeom prst="rect">
            <a:avLst/>
          </a:prstGeom>
          <a:noFill/>
        </p:spPr>
        <p:txBody>
          <a:bodyPr wrap="square" rtlCol="0">
            <a:spAutoFit/>
          </a:bodyPr>
          <a:lstStyle/>
          <a:p>
            <a:r>
              <a:rPr lang="pt-PT" sz="7200" dirty="0">
                <a:solidFill>
                  <a:srgbClr val="011D44"/>
                </a:solidFill>
              </a:rPr>
              <a:t>cna</a:t>
            </a:r>
          </a:p>
        </p:txBody>
      </p:sp>
      <p:pic>
        <p:nvPicPr>
          <p:cNvPr id="12" name="Imagem 11"/>
          <p:cNvPicPr>
            <a:picLocks noChangeAspect="1"/>
          </p:cNvPicPr>
          <p:nvPr/>
        </p:nvPicPr>
        <p:blipFill rotWithShape="1">
          <a:blip r:embed="rId2">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8502" r="12224"/>
          <a:stretch/>
        </p:blipFill>
        <p:spPr>
          <a:xfrm>
            <a:off x="-1" y="0"/>
            <a:ext cx="1000141" cy="1261629"/>
          </a:xfrm>
          <a:prstGeom prst="rect">
            <a:avLst/>
          </a:prstGeom>
        </p:spPr>
      </p:pic>
      <p:pic>
        <p:nvPicPr>
          <p:cNvPr id="13" name="Picture 82"/>
          <p:cNvPicPr/>
          <p:nvPr/>
        </p:nvPicPr>
        <p:blipFill>
          <a:blip r:embed="rId3" cstate="print">
            <a:clrChange>
              <a:clrFrom>
                <a:srgbClr val="FFFFFF"/>
              </a:clrFrom>
              <a:clrTo>
                <a:srgbClr val="FFFFFF">
                  <a:alpha val="0"/>
                </a:srgbClr>
              </a:clrTo>
            </a:clrChange>
            <a:biLevel thresh="75000"/>
            <a:extLst>
              <a:ext uri="{BEBA8EAE-BF5A-486C-A8C5-ECC9F3942E4B}">
                <a14:imgProps xmlns:a14="http://schemas.microsoft.com/office/drawing/2010/main">
                  <a14:imgLayer r:embed="rId4">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11125056" y="58737"/>
            <a:ext cx="956108" cy="938790"/>
          </a:xfrm>
          <a:prstGeom prst="rect">
            <a:avLst/>
          </a:prstGeom>
          <a:noFill/>
          <a:ln>
            <a:noFill/>
          </a:ln>
        </p:spPr>
      </p:pic>
      <p:pic>
        <p:nvPicPr>
          <p:cNvPr id="10" name="Imagem 9"/>
          <p:cNvPicPr>
            <a:picLocks noChangeAspect="1"/>
          </p:cNvPicPr>
          <p:nvPr/>
        </p:nvPicPr>
        <p:blipFill rotWithShape="1">
          <a:blip r:embed="rId5"/>
          <a:srcRect l="9855" r="11391"/>
          <a:stretch/>
        </p:blipFill>
        <p:spPr>
          <a:xfrm>
            <a:off x="2603082" y="1346597"/>
            <a:ext cx="6965921" cy="4347173"/>
          </a:xfrm>
          <a:prstGeom prst="rect">
            <a:avLst/>
          </a:prstGeom>
        </p:spPr>
      </p:pic>
    </p:spTree>
    <p:extLst>
      <p:ext uri="{BB962C8B-B14F-4D97-AF65-F5344CB8AC3E}">
        <p14:creationId xmlns:p14="http://schemas.microsoft.com/office/powerpoint/2010/main" val="246704411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00140" y="365125"/>
            <a:ext cx="10353660" cy="1325563"/>
          </a:xfrm>
        </p:spPr>
        <p:txBody>
          <a:bodyPr/>
          <a:lstStyle/>
          <a:p>
            <a:r>
              <a:rPr lang="pt-PT" dirty="0" smtClean="0">
                <a:solidFill>
                  <a:srgbClr val="011D44"/>
                </a:solidFill>
              </a:rPr>
              <a:t>Maremotos</a:t>
            </a:r>
            <a:endParaRPr lang="pt-PT" dirty="0">
              <a:solidFill>
                <a:srgbClr val="011D44"/>
              </a:solidFill>
            </a:endParaRPr>
          </a:p>
        </p:txBody>
      </p:sp>
      <p:sp>
        <p:nvSpPr>
          <p:cNvPr id="3" name="Marcador de Posição de Conteúdo 2"/>
          <p:cNvSpPr>
            <a:spLocks noGrp="1"/>
          </p:cNvSpPr>
          <p:nvPr>
            <p:ph idx="1"/>
          </p:nvPr>
        </p:nvSpPr>
        <p:spPr>
          <a:xfrm>
            <a:off x="1000140" y="1510166"/>
            <a:ext cx="4665809" cy="3918919"/>
          </a:xfrm>
        </p:spPr>
        <p:txBody>
          <a:bodyPr>
            <a:normAutofit lnSpcReduction="10000"/>
          </a:bodyPr>
          <a:lstStyle/>
          <a:p>
            <a:pPr algn="just"/>
            <a:r>
              <a:rPr lang="pt-PT" sz="2200" dirty="0" smtClean="0"/>
              <a:t>Os </a:t>
            </a:r>
            <a:r>
              <a:rPr lang="pt-PT" sz="2200" dirty="0" smtClean="0">
                <a:solidFill>
                  <a:schemeClr val="accent6"/>
                </a:solidFill>
              </a:rPr>
              <a:t>maremotos</a:t>
            </a:r>
            <a:r>
              <a:rPr lang="pt-PT" sz="2200" dirty="0" smtClean="0"/>
              <a:t> ou </a:t>
            </a:r>
            <a:r>
              <a:rPr lang="pt-PT" sz="2200" i="1" dirty="0" smtClean="0">
                <a:solidFill>
                  <a:schemeClr val="accent6"/>
                </a:solidFill>
              </a:rPr>
              <a:t>tsunamis </a:t>
            </a:r>
            <a:r>
              <a:rPr lang="pt-PT" sz="2200" dirty="0" smtClean="0"/>
              <a:t>são grandes ondas marinhas provocadas por sismos, vulcões ou deslizamentos de vertentes. </a:t>
            </a:r>
          </a:p>
          <a:p>
            <a:pPr algn="just"/>
            <a:r>
              <a:rPr lang="pt-PT" sz="2200" dirty="0" smtClean="0"/>
              <a:t>Os abalos causados por estes fenómenos (submarinos ou não) conduzem à formação, debaixo de água, de uma serie de ondas, que se deslocam a grande velocidade. </a:t>
            </a:r>
          </a:p>
          <a:p>
            <a:pPr algn="just"/>
            <a:r>
              <a:rPr lang="pt-PT" sz="2200" dirty="0" smtClean="0"/>
              <a:t>Ao aproximarem-se da costa, aumentam a sua altura, alcançando um grande poder destruidor.</a:t>
            </a:r>
          </a:p>
          <a:p>
            <a:pPr algn="just"/>
            <a:endParaRPr lang="pt-PT" sz="2200" i="1" dirty="0">
              <a:solidFill>
                <a:schemeClr val="accent6"/>
              </a:solidFill>
            </a:endParaRPr>
          </a:p>
        </p:txBody>
      </p:sp>
      <p:grpSp>
        <p:nvGrpSpPr>
          <p:cNvPr id="15" name="Grupo 14"/>
          <p:cNvGrpSpPr/>
          <p:nvPr/>
        </p:nvGrpSpPr>
        <p:grpSpPr>
          <a:xfrm>
            <a:off x="-1" y="5694518"/>
            <a:ext cx="12192001" cy="1191293"/>
            <a:chOff x="-1" y="5694518"/>
            <a:chExt cx="12192001" cy="1191293"/>
          </a:xfrm>
        </p:grpSpPr>
        <p:sp>
          <p:nvSpPr>
            <p:cNvPr id="5" name="Ondulado duplo 15"/>
            <p:cNvSpPr/>
            <p:nvPr/>
          </p:nvSpPr>
          <p:spPr>
            <a:xfrm>
              <a:off x="7416704" y="5712596"/>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Ondulado duplo 15"/>
            <p:cNvSpPr/>
            <p:nvPr/>
          </p:nvSpPr>
          <p:spPr>
            <a:xfrm>
              <a:off x="3708352" y="5701464"/>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Ondulado duplo 15"/>
            <p:cNvSpPr/>
            <p:nvPr/>
          </p:nvSpPr>
          <p:spPr>
            <a:xfrm>
              <a:off x="-1" y="5701464"/>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Ondulado duplo 15"/>
            <p:cNvSpPr/>
            <p:nvPr/>
          </p:nvSpPr>
          <p:spPr>
            <a:xfrm>
              <a:off x="11125056" y="5694518"/>
              <a:ext cx="1066944" cy="1191293"/>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86235 h 1478405"/>
                <a:gd name="connsiteX1" fmla="*/ 1080799 w 3708352"/>
                <a:gd name="connsiteY1" fmla="*/ 142426 h 1478405"/>
                <a:gd name="connsiteX2" fmla="*/ 1854176 w 3708352"/>
                <a:gd name="connsiteY2" fmla="*/ 86235 h 1478405"/>
                <a:gd name="connsiteX3" fmla="*/ 3708352 w 3708352"/>
                <a:gd name="connsiteY3" fmla="*/ 86235 h 1478405"/>
                <a:gd name="connsiteX4" fmla="*/ 3708351 w 3708352"/>
                <a:gd name="connsiteY4" fmla="*/ 1478405 h 1478405"/>
                <a:gd name="connsiteX5" fmla="*/ 0 w 3708352"/>
                <a:gd name="connsiteY5" fmla="*/ 1478405 h 1478405"/>
                <a:gd name="connsiteX6" fmla="*/ 0 w 3708352"/>
                <a:gd name="connsiteY6" fmla="*/ 86235 h 1478405"/>
                <a:gd name="connsiteX0" fmla="*/ 0 w 3708352"/>
                <a:gd name="connsiteY0" fmla="*/ 146502 h 1538672"/>
                <a:gd name="connsiteX1" fmla="*/ 1080799 w 3708352"/>
                <a:gd name="connsiteY1" fmla="*/ 202693 h 1538672"/>
                <a:gd name="connsiteX2" fmla="*/ 1854176 w 3708352"/>
                <a:gd name="connsiteY2" fmla="*/ 146502 h 1538672"/>
                <a:gd name="connsiteX3" fmla="*/ 3708352 w 3708352"/>
                <a:gd name="connsiteY3" fmla="*/ 146502 h 1538672"/>
                <a:gd name="connsiteX4" fmla="*/ 3708351 w 3708352"/>
                <a:gd name="connsiteY4" fmla="*/ 1538672 h 1538672"/>
                <a:gd name="connsiteX5" fmla="*/ 0 w 3708352"/>
                <a:gd name="connsiteY5" fmla="*/ 1538672 h 1538672"/>
                <a:gd name="connsiteX6" fmla="*/ 0 w 3708352"/>
                <a:gd name="connsiteY6" fmla="*/ 146502 h 1538672"/>
                <a:gd name="connsiteX0" fmla="*/ 0 w 3708352"/>
                <a:gd name="connsiteY0" fmla="*/ 146502 h 1538672"/>
                <a:gd name="connsiteX1" fmla="*/ 1080799 w 3708352"/>
                <a:gd name="connsiteY1" fmla="*/ 202693 h 1538672"/>
                <a:gd name="connsiteX2" fmla="*/ 3708352 w 3708352"/>
                <a:gd name="connsiteY2" fmla="*/ 146502 h 1538672"/>
                <a:gd name="connsiteX3" fmla="*/ 3708351 w 3708352"/>
                <a:gd name="connsiteY3" fmla="*/ 1538672 h 1538672"/>
                <a:gd name="connsiteX4" fmla="*/ 0 w 3708352"/>
                <a:gd name="connsiteY4" fmla="*/ 1538672 h 1538672"/>
                <a:gd name="connsiteX5" fmla="*/ 0 w 3708352"/>
                <a:gd name="connsiteY5" fmla="*/ 146502 h 1538672"/>
                <a:gd name="connsiteX0" fmla="*/ 0 w 3718847"/>
                <a:gd name="connsiteY0" fmla="*/ 146502 h 1538672"/>
                <a:gd name="connsiteX1" fmla="*/ 1080799 w 3718847"/>
                <a:gd name="connsiteY1" fmla="*/ 202693 h 1538672"/>
                <a:gd name="connsiteX2" fmla="*/ 3708351 w 3718847"/>
                <a:gd name="connsiteY2" fmla="*/ 1538672 h 1538672"/>
                <a:gd name="connsiteX3" fmla="*/ 0 w 3718847"/>
                <a:gd name="connsiteY3" fmla="*/ 1538672 h 1538672"/>
                <a:gd name="connsiteX4" fmla="*/ 0 w 3718847"/>
                <a:gd name="connsiteY4" fmla="*/ 146502 h 1538672"/>
                <a:gd name="connsiteX0" fmla="*/ 0 w 1407782"/>
                <a:gd name="connsiteY0" fmla="*/ 146502 h 1538672"/>
                <a:gd name="connsiteX1" fmla="*/ 1080799 w 1407782"/>
                <a:gd name="connsiteY1" fmla="*/ 202693 h 1538672"/>
                <a:gd name="connsiteX2" fmla="*/ 1103697 w 1407782"/>
                <a:gd name="connsiteY2" fmla="*/ 1538672 h 1538672"/>
                <a:gd name="connsiteX3" fmla="*/ 0 w 1407782"/>
                <a:gd name="connsiteY3" fmla="*/ 1538672 h 1538672"/>
                <a:gd name="connsiteX4" fmla="*/ 0 w 1407782"/>
                <a:gd name="connsiteY4" fmla="*/ 146502 h 1538672"/>
                <a:gd name="connsiteX0" fmla="*/ 0 w 1364784"/>
                <a:gd name="connsiteY0" fmla="*/ 146502 h 1538672"/>
                <a:gd name="connsiteX1" fmla="*/ 1080799 w 1364784"/>
                <a:gd name="connsiteY1" fmla="*/ 202693 h 1538672"/>
                <a:gd name="connsiteX2" fmla="*/ 1103697 w 1364784"/>
                <a:gd name="connsiteY2" fmla="*/ 1538672 h 1538672"/>
                <a:gd name="connsiteX3" fmla="*/ 0 w 1364784"/>
                <a:gd name="connsiteY3" fmla="*/ 1538672 h 1538672"/>
                <a:gd name="connsiteX4" fmla="*/ 0 w 1364784"/>
                <a:gd name="connsiteY4" fmla="*/ 146502 h 1538672"/>
                <a:gd name="connsiteX0" fmla="*/ 0 w 1109143"/>
                <a:gd name="connsiteY0" fmla="*/ 146502 h 1538672"/>
                <a:gd name="connsiteX1" fmla="*/ 1080799 w 1109143"/>
                <a:gd name="connsiteY1" fmla="*/ 202693 h 1538672"/>
                <a:gd name="connsiteX2" fmla="*/ 1103697 w 1109143"/>
                <a:gd name="connsiteY2" fmla="*/ 1538672 h 1538672"/>
                <a:gd name="connsiteX3" fmla="*/ 0 w 1109143"/>
                <a:gd name="connsiteY3" fmla="*/ 1538672 h 1538672"/>
                <a:gd name="connsiteX4" fmla="*/ 0 w 1109143"/>
                <a:gd name="connsiteY4" fmla="*/ 146502 h 1538672"/>
                <a:gd name="connsiteX0" fmla="*/ 0 w 1092751"/>
                <a:gd name="connsiteY0" fmla="*/ 146502 h 1538672"/>
                <a:gd name="connsiteX1" fmla="*/ 1080799 w 1092751"/>
                <a:gd name="connsiteY1" fmla="*/ 202693 h 1538672"/>
                <a:gd name="connsiteX2" fmla="*/ 1075988 w 1092751"/>
                <a:gd name="connsiteY2" fmla="*/ 1538672 h 1538672"/>
                <a:gd name="connsiteX3" fmla="*/ 0 w 1092751"/>
                <a:gd name="connsiteY3" fmla="*/ 1538672 h 1538672"/>
                <a:gd name="connsiteX4" fmla="*/ 0 w 1092751"/>
                <a:gd name="connsiteY4" fmla="*/ 146502 h 1538672"/>
                <a:gd name="connsiteX0" fmla="*/ 0 w 1082211"/>
                <a:gd name="connsiteY0" fmla="*/ 146502 h 1538672"/>
                <a:gd name="connsiteX1" fmla="*/ 1080799 w 1082211"/>
                <a:gd name="connsiteY1" fmla="*/ 202693 h 1538672"/>
                <a:gd name="connsiteX2" fmla="*/ 1075988 w 1082211"/>
                <a:gd name="connsiteY2" fmla="*/ 1538672 h 1538672"/>
                <a:gd name="connsiteX3" fmla="*/ 0 w 1082211"/>
                <a:gd name="connsiteY3" fmla="*/ 1538672 h 1538672"/>
                <a:gd name="connsiteX4" fmla="*/ 0 w 1082211"/>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188929 h 1538672"/>
                <a:gd name="connsiteX4" fmla="*/ 0 w 1080799"/>
                <a:gd name="connsiteY4" fmla="*/ 146502 h 1538672"/>
                <a:gd name="connsiteX0" fmla="*/ 0 w 1080799"/>
                <a:gd name="connsiteY0" fmla="*/ 146502 h 1202918"/>
                <a:gd name="connsiteX1" fmla="*/ 1080799 w 1080799"/>
                <a:gd name="connsiteY1" fmla="*/ 202693 h 1202918"/>
                <a:gd name="connsiteX2" fmla="*/ 1075988 w 1080799"/>
                <a:gd name="connsiteY2" fmla="*/ 1202918 h 1202918"/>
                <a:gd name="connsiteX3" fmla="*/ 0 w 1080799"/>
                <a:gd name="connsiteY3" fmla="*/ 1188929 h 1202918"/>
                <a:gd name="connsiteX4" fmla="*/ 0 w 1080799"/>
                <a:gd name="connsiteY4" fmla="*/ 146502 h 1202918"/>
                <a:gd name="connsiteX0" fmla="*/ 0 w 1075988"/>
                <a:gd name="connsiteY0" fmla="*/ 146502 h 1202918"/>
                <a:gd name="connsiteX1" fmla="*/ 1053090 w 1075988"/>
                <a:gd name="connsiteY1" fmla="*/ 202693 h 1202918"/>
                <a:gd name="connsiteX2" fmla="*/ 1075988 w 1075988"/>
                <a:gd name="connsiteY2" fmla="*/ 1202918 h 1202918"/>
                <a:gd name="connsiteX3" fmla="*/ 0 w 1075988"/>
                <a:gd name="connsiteY3" fmla="*/ 1188929 h 1202918"/>
                <a:gd name="connsiteX4" fmla="*/ 0 w 1075988"/>
                <a:gd name="connsiteY4" fmla="*/ 146502 h 1202918"/>
                <a:gd name="connsiteX0" fmla="*/ 0 w 1053090"/>
                <a:gd name="connsiteY0" fmla="*/ 146502 h 1202918"/>
                <a:gd name="connsiteX1" fmla="*/ 1053090 w 1053090"/>
                <a:gd name="connsiteY1" fmla="*/ 202693 h 1202918"/>
                <a:gd name="connsiteX2" fmla="*/ 1048278 w 1053090"/>
                <a:gd name="connsiteY2" fmla="*/ 1202918 h 1202918"/>
                <a:gd name="connsiteX3" fmla="*/ 0 w 1053090"/>
                <a:gd name="connsiteY3" fmla="*/ 1188929 h 1202918"/>
                <a:gd name="connsiteX4" fmla="*/ 0 w 1053090"/>
                <a:gd name="connsiteY4" fmla="*/ 146502 h 1202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3090" h="1202918">
                  <a:moveTo>
                    <a:pt x="0" y="146502"/>
                  </a:moveTo>
                  <a:cubicBezTo>
                    <a:pt x="249406" y="-76161"/>
                    <a:pt x="550097" y="-35133"/>
                    <a:pt x="1053090" y="202693"/>
                  </a:cubicBezTo>
                  <a:cubicBezTo>
                    <a:pt x="1047693" y="1008300"/>
                    <a:pt x="1048301" y="392685"/>
                    <a:pt x="1048278" y="1202918"/>
                  </a:cubicBezTo>
                  <a:lnTo>
                    <a:pt x="0" y="1188929"/>
                  </a:lnTo>
                  <a:lnTo>
                    <a:pt x="0" y="146502"/>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sp>
        <p:nvSpPr>
          <p:cNvPr id="9" name="Marcador de Posição do Número do Diapositivo 8"/>
          <p:cNvSpPr>
            <a:spLocks noGrp="1"/>
          </p:cNvSpPr>
          <p:nvPr>
            <p:ph type="sldNum" sz="quarter" idx="12"/>
          </p:nvPr>
        </p:nvSpPr>
        <p:spPr>
          <a:xfrm>
            <a:off x="8610600" y="6195042"/>
            <a:ext cx="2743200" cy="526434"/>
          </a:xfrm>
        </p:spPr>
        <p:txBody>
          <a:bodyPr/>
          <a:lstStyle/>
          <a:p>
            <a:fld id="{0B41A958-1C4B-4855-8ABB-ECFBAF21EE7E}" type="slidenum">
              <a:rPr lang="pt-PT" sz="2000" b="1" smtClean="0">
                <a:solidFill>
                  <a:srgbClr val="011D44"/>
                </a:solidFill>
                <a:latin typeface="Arial Black" panose="020B0A04020102020204" pitchFamily="34" charset="0"/>
              </a:rPr>
              <a:t>5</a:t>
            </a:fld>
            <a:endParaRPr lang="pt-PT" b="1" dirty="0">
              <a:solidFill>
                <a:srgbClr val="011D44"/>
              </a:solidFill>
              <a:latin typeface="Arial Black" panose="020B0A04020102020204" pitchFamily="34" charset="0"/>
            </a:endParaRPr>
          </a:p>
        </p:txBody>
      </p:sp>
      <p:sp>
        <p:nvSpPr>
          <p:cNvPr id="11" name="CaixaDeTexto 10"/>
          <p:cNvSpPr txBox="1"/>
          <p:nvPr/>
        </p:nvSpPr>
        <p:spPr>
          <a:xfrm>
            <a:off x="758608" y="5722527"/>
            <a:ext cx="2708564" cy="1200329"/>
          </a:xfrm>
          <a:prstGeom prst="rect">
            <a:avLst/>
          </a:prstGeom>
          <a:noFill/>
        </p:spPr>
        <p:txBody>
          <a:bodyPr wrap="square" rtlCol="0">
            <a:spAutoFit/>
          </a:bodyPr>
          <a:lstStyle/>
          <a:p>
            <a:r>
              <a:rPr lang="pt-PT" sz="7200" dirty="0">
                <a:solidFill>
                  <a:srgbClr val="011D44"/>
                </a:solidFill>
              </a:rPr>
              <a:t>cna</a:t>
            </a:r>
          </a:p>
        </p:txBody>
      </p:sp>
      <p:pic>
        <p:nvPicPr>
          <p:cNvPr id="12" name="Imagem 11"/>
          <p:cNvPicPr>
            <a:picLocks noChangeAspect="1"/>
          </p:cNvPicPr>
          <p:nvPr/>
        </p:nvPicPr>
        <p:blipFill rotWithShape="1">
          <a:blip r:embed="rId2">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8502" r="12224"/>
          <a:stretch/>
        </p:blipFill>
        <p:spPr>
          <a:xfrm>
            <a:off x="-1" y="0"/>
            <a:ext cx="1000141" cy="1261629"/>
          </a:xfrm>
          <a:prstGeom prst="rect">
            <a:avLst/>
          </a:prstGeom>
        </p:spPr>
      </p:pic>
      <p:pic>
        <p:nvPicPr>
          <p:cNvPr id="13" name="Picture 82"/>
          <p:cNvPicPr/>
          <p:nvPr/>
        </p:nvPicPr>
        <p:blipFill>
          <a:blip r:embed="rId3" cstate="print">
            <a:clrChange>
              <a:clrFrom>
                <a:srgbClr val="FFFFFF"/>
              </a:clrFrom>
              <a:clrTo>
                <a:srgbClr val="FFFFFF">
                  <a:alpha val="0"/>
                </a:srgbClr>
              </a:clrTo>
            </a:clrChange>
            <a:biLevel thresh="75000"/>
            <a:extLst>
              <a:ext uri="{BEBA8EAE-BF5A-486C-A8C5-ECC9F3942E4B}">
                <a14:imgProps xmlns:a14="http://schemas.microsoft.com/office/drawing/2010/main">
                  <a14:imgLayer r:embed="rId4">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11125056" y="58737"/>
            <a:ext cx="956108" cy="938790"/>
          </a:xfrm>
          <a:prstGeom prst="rect">
            <a:avLst/>
          </a:prstGeom>
          <a:noFill/>
          <a:ln>
            <a:noFill/>
          </a:ln>
        </p:spPr>
      </p:pic>
      <p:sp>
        <p:nvSpPr>
          <p:cNvPr id="10" name="CaixaDeTexto 9"/>
          <p:cNvSpPr txBox="1"/>
          <p:nvPr/>
        </p:nvSpPr>
        <p:spPr>
          <a:xfrm>
            <a:off x="5880563" y="4391906"/>
            <a:ext cx="5094275" cy="507831"/>
          </a:xfrm>
          <a:prstGeom prst="rect">
            <a:avLst/>
          </a:prstGeom>
          <a:noFill/>
        </p:spPr>
        <p:txBody>
          <a:bodyPr wrap="square" rtlCol="0">
            <a:spAutoFit/>
          </a:bodyPr>
          <a:lstStyle/>
          <a:p>
            <a:pPr algn="ctr"/>
            <a:r>
              <a:rPr lang="pt-PT" sz="1200" dirty="0" smtClean="0">
                <a:solidFill>
                  <a:schemeClr val="accent6"/>
                </a:solidFill>
              </a:rPr>
              <a:t>Figura 3 – Esquema da formação de um maremoto </a:t>
            </a:r>
          </a:p>
          <a:p>
            <a:pPr algn="ctr">
              <a:lnSpc>
                <a:spcPct val="150000"/>
              </a:lnSpc>
            </a:pPr>
            <a:r>
              <a:rPr lang="pt-PT" sz="1000" dirty="0"/>
              <a:t>(Fonte: http://elianaduartedasilva.blogspot.pt/2011/04/sugestao-de-aula-geografia.html </a:t>
            </a:r>
            <a:r>
              <a:rPr lang="pt-PT" sz="1000" dirty="0" smtClean="0"/>
              <a:t>)</a:t>
            </a:r>
            <a:endParaRPr lang="pt-PT" sz="1000" dirty="0"/>
          </a:p>
        </p:txBody>
      </p:sp>
      <p:pic>
        <p:nvPicPr>
          <p:cNvPr id="2050" name="Picture 2" descr="http://acervo.novaescola.org.br/img/plano-de-aula/ensino-medio/veja06-geo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0349" y="1831038"/>
            <a:ext cx="5394705" cy="2549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798290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00140" y="365125"/>
            <a:ext cx="10353660" cy="1325563"/>
          </a:xfrm>
        </p:spPr>
        <p:txBody>
          <a:bodyPr/>
          <a:lstStyle/>
          <a:p>
            <a:r>
              <a:rPr lang="pt-PT" dirty="0" smtClean="0">
                <a:solidFill>
                  <a:srgbClr val="011D44"/>
                </a:solidFill>
              </a:rPr>
              <a:t>Cheias e enxurradas</a:t>
            </a:r>
            <a:endParaRPr lang="pt-PT" dirty="0">
              <a:solidFill>
                <a:srgbClr val="011D44"/>
              </a:solidFill>
            </a:endParaRPr>
          </a:p>
        </p:txBody>
      </p:sp>
      <p:sp>
        <p:nvSpPr>
          <p:cNvPr id="3" name="Marcador de Posição de Conteúdo 2"/>
          <p:cNvSpPr>
            <a:spLocks noGrp="1"/>
          </p:cNvSpPr>
          <p:nvPr>
            <p:ph idx="1"/>
          </p:nvPr>
        </p:nvSpPr>
        <p:spPr>
          <a:xfrm>
            <a:off x="1000140" y="1457451"/>
            <a:ext cx="10124916" cy="3827992"/>
          </a:xfrm>
        </p:spPr>
        <p:txBody>
          <a:bodyPr>
            <a:normAutofit/>
          </a:bodyPr>
          <a:lstStyle/>
          <a:p>
            <a:pPr algn="just"/>
            <a:r>
              <a:rPr lang="pt-PT" sz="2200" dirty="0" smtClean="0"/>
              <a:t>Após precipitações abundantes ao longo de várias semanas (ou muito intensas num curto período de tempo) ou o degelo das neves, observam-se escoamentos superficiais muito elevados. Estes ao convergirem para um dado curso de água causam caudais elevados, que transpõem as margens dos rios, originando as </a:t>
            </a:r>
            <a:r>
              <a:rPr lang="pt-PT" sz="2200" dirty="0" smtClean="0">
                <a:solidFill>
                  <a:schemeClr val="accent6"/>
                </a:solidFill>
              </a:rPr>
              <a:t>cheias</a:t>
            </a:r>
            <a:r>
              <a:rPr lang="pt-PT" sz="2200" dirty="0" smtClean="0"/>
              <a:t>.</a:t>
            </a:r>
          </a:p>
          <a:p>
            <a:pPr algn="just"/>
            <a:r>
              <a:rPr lang="pt-PT" sz="2200" dirty="0" smtClean="0"/>
              <a:t>As áreas mais suscetíveis a cheias são as </a:t>
            </a:r>
            <a:r>
              <a:rPr lang="pt-PT" sz="2200" b="1" dirty="0" smtClean="0"/>
              <a:t>planícies de inundação dos grandes rios </a:t>
            </a:r>
            <a:r>
              <a:rPr lang="pt-PT" sz="2200" dirty="0" smtClean="0"/>
              <a:t>e os </a:t>
            </a:r>
            <a:r>
              <a:rPr lang="pt-PT" sz="2200" b="1" dirty="0" smtClean="0"/>
              <a:t>leitos dos pequenos e médios cursos de água</a:t>
            </a:r>
            <a:r>
              <a:rPr lang="pt-PT" sz="2200" dirty="0" smtClean="0"/>
              <a:t>.</a:t>
            </a:r>
          </a:p>
          <a:p>
            <a:pPr algn="just"/>
            <a:endParaRPr lang="pt-PT" sz="2200" dirty="0" smtClean="0"/>
          </a:p>
        </p:txBody>
      </p:sp>
      <p:grpSp>
        <p:nvGrpSpPr>
          <p:cNvPr id="15" name="Grupo 14"/>
          <p:cNvGrpSpPr/>
          <p:nvPr/>
        </p:nvGrpSpPr>
        <p:grpSpPr>
          <a:xfrm>
            <a:off x="-1" y="5694518"/>
            <a:ext cx="12192001" cy="1191293"/>
            <a:chOff x="-1" y="5694518"/>
            <a:chExt cx="12192001" cy="1191293"/>
          </a:xfrm>
        </p:grpSpPr>
        <p:sp>
          <p:nvSpPr>
            <p:cNvPr id="5" name="Ondulado duplo 15"/>
            <p:cNvSpPr/>
            <p:nvPr/>
          </p:nvSpPr>
          <p:spPr>
            <a:xfrm>
              <a:off x="7416704" y="5712596"/>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Ondulado duplo 15"/>
            <p:cNvSpPr/>
            <p:nvPr/>
          </p:nvSpPr>
          <p:spPr>
            <a:xfrm>
              <a:off x="3708352" y="5701464"/>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Ondulado duplo 15"/>
            <p:cNvSpPr/>
            <p:nvPr/>
          </p:nvSpPr>
          <p:spPr>
            <a:xfrm>
              <a:off x="-1" y="5701464"/>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Ondulado duplo 15"/>
            <p:cNvSpPr/>
            <p:nvPr/>
          </p:nvSpPr>
          <p:spPr>
            <a:xfrm>
              <a:off x="11125056" y="5694518"/>
              <a:ext cx="1066944" cy="1191293"/>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86235 h 1478405"/>
                <a:gd name="connsiteX1" fmla="*/ 1080799 w 3708352"/>
                <a:gd name="connsiteY1" fmla="*/ 142426 h 1478405"/>
                <a:gd name="connsiteX2" fmla="*/ 1854176 w 3708352"/>
                <a:gd name="connsiteY2" fmla="*/ 86235 h 1478405"/>
                <a:gd name="connsiteX3" fmla="*/ 3708352 w 3708352"/>
                <a:gd name="connsiteY3" fmla="*/ 86235 h 1478405"/>
                <a:gd name="connsiteX4" fmla="*/ 3708351 w 3708352"/>
                <a:gd name="connsiteY4" fmla="*/ 1478405 h 1478405"/>
                <a:gd name="connsiteX5" fmla="*/ 0 w 3708352"/>
                <a:gd name="connsiteY5" fmla="*/ 1478405 h 1478405"/>
                <a:gd name="connsiteX6" fmla="*/ 0 w 3708352"/>
                <a:gd name="connsiteY6" fmla="*/ 86235 h 1478405"/>
                <a:gd name="connsiteX0" fmla="*/ 0 w 3708352"/>
                <a:gd name="connsiteY0" fmla="*/ 146502 h 1538672"/>
                <a:gd name="connsiteX1" fmla="*/ 1080799 w 3708352"/>
                <a:gd name="connsiteY1" fmla="*/ 202693 h 1538672"/>
                <a:gd name="connsiteX2" fmla="*/ 1854176 w 3708352"/>
                <a:gd name="connsiteY2" fmla="*/ 146502 h 1538672"/>
                <a:gd name="connsiteX3" fmla="*/ 3708352 w 3708352"/>
                <a:gd name="connsiteY3" fmla="*/ 146502 h 1538672"/>
                <a:gd name="connsiteX4" fmla="*/ 3708351 w 3708352"/>
                <a:gd name="connsiteY4" fmla="*/ 1538672 h 1538672"/>
                <a:gd name="connsiteX5" fmla="*/ 0 w 3708352"/>
                <a:gd name="connsiteY5" fmla="*/ 1538672 h 1538672"/>
                <a:gd name="connsiteX6" fmla="*/ 0 w 3708352"/>
                <a:gd name="connsiteY6" fmla="*/ 146502 h 1538672"/>
                <a:gd name="connsiteX0" fmla="*/ 0 w 3708352"/>
                <a:gd name="connsiteY0" fmla="*/ 146502 h 1538672"/>
                <a:gd name="connsiteX1" fmla="*/ 1080799 w 3708352"/>
                <a:gd name="connsiteY1" fmla="*/ 202693 h 1538672"/>
                <a:gd name="connsiteX2" fmla="*/ 3708352 w 3708352"/>
                <a:gd name="connsiteY2" fmla="*/ 146502 h 1538672"/>
                <a:gd name="connsiteX3" fmla="*/ 3708351 w 3708352"/>
                <a:gd name="connsiteY3" fmla="*/ 1538672 h 1538672"/>
                <a:gd name="connsiteX4" fmla="*/ 0 w 3708352"/>
                <a:gd name="connsiteY4" fmla="*/ 1538672 h 1538672"/>
                <a:gd name="connsiteX5" fmla="*/ 0 w 3708352"/>
                <a:gd name="connsiteY5" fmla="*/ 146502 h 1538672"/>
                <a:gd name="connsiteX0" fmla="*/ 0 w 3718847"/>
                <a:gd name="connsiteY0" fmla="*/ 146502 h 1538672"/>
                <a:gd name="connsiteX1" fmla="*/ 1080799 w 3718847"/>
                <a:gd name="connsiteY1" fmla="*/ 202693 h 1538672"/>
                <a:gd name="connsiteX2" fmla="*/ 3708351 w 3718847"/>
                <a:gd name="connsiteY2" fmla="*/ 1538672 h 1538672"/>
                <a:gd name="connsiteX3" fmla="*/ 0 w 3718847"/>
                <a:gd name="connsiteY3" fmla="*/ 1538672 h 1538672"/>
                <a:gd name="connsiteX4" fmla="*/ 0 w 3718847"/>
                <a:gd name="connsiteY4" fmla="*/ 146502 h 1538672"/>
                <a:gd name="connsiteX0" fmla="*/ 0 w 1407782"/>
                <a:gd name="connsiteY0" fmla="*/ 146502 h 1538672"/>
                <a:gd name="connsiteX1" fmla="*/ 1080799 w 1407782"/>
                <a:gd name="connsiteY1" fmla="*/ 202693 h 1538672"/>
                <a:gd name="connsiteX2" fmla="*/ 1103697 w 1407782"/>
                <a:gd name="connsiteY2" fmla="*/ 1538672 h 1538672"/>
                <a:gd name="connsiteX3" fmla="*/ 0 w 1407782"/>
                <a:gd name="connsiteY3" fmla="*/ 1538672 h 1538672"/>
                <a:gd name="connsiteX4" fmla="*/ 0 w 1407782"/>
                <a:gd name="connsiteY4" fmla="*/ 146502 h 1538672"/>
                <a:gd name="connsiteX0" fmla="*/ 0 w 1364784"/>
                <a:gd name="connsiteY0" fmla="*/ 146502 h 1538672"/>
                <a:gd name="connsiteX1" fmla="*/ 1080799 w 1364784"/>
                <a:gd name="connsiteY1" fmla="*/ 202693 h 1538672"/>
                <a:gd name="connsiteX2" fmla="*/ 1103697 w 1364784"/>
                <a:gd name="connsiteY2" fmla="*/ 1538672 h 1538672"/>
                <a:gd name="connsiteX3" fmla="*/ 0 w 1364784"/>
                <a:gd name="connsiteY3" fmla="*/ 1538672 h 1538672"/>
                <a:gd name="connsiteX4" fmla="*/ 0 w 1364784"/>
                <a:gd name="connsiteY4" fmla="*/ 146502 h 1538672"/>
                <a:gd name="connsiteX0" fmla="*/ 0 w 1109143"/>
                <a:gd name="connsiteY0" fmla="*/ 146502 h 1538672"/>
                <a:gd name="connsiteX1" fmla="*/ 1080799 w 1109143"/>
                <a:gd name="connsiteY1" fmla="*/ 202693 h 1538672"/>
                <a:gd name="connsiteX2" fmla="*/ 1103697 w 1109143"/>
                <a:gd name="connsiteY2" fmla="*/ 1538672 h 1538672"/>
                <a:gd name="connsiteX3" fmla="*/ 0 w 1109143"/>
                <a:gd name="connsiteY3" fmla="*/ 1538672 h 1538672"/>
                <a:gd name="connsiteX4" fmla="*/ 0 w 1109143"/>
                <a:gd name="connsiteY4" fmla="*/ 146502 h 1538672"/>
                <a:gd name="connsiteX0" fmla="*/ 0 w 1092751"/>
                <a:gd name="connsiteY0" fmla="*/ 146502 h 1538672"/>
                <a:gd name="connsiteX1" fmla="*/ 1080799 w 1092751"/>
                <a:gd name="connsiteY1" fmla="*/ 202693 h 1538672"/>
                <a:gd name="connsiteX2" fmla="*/ 1075988 w 1092751"/>
                <a:gd name="connsiteY2" fmla="*/ 1538672 h 1538672"/>
                <a:gd name="connsiteX3" fmla="*/ 0 w 1092751"/>
                <a:gd name="connsiteY3" fmla="*/ 1538672 h 1538672"/>
                <a:gd name="connsiteX4" fmla="*/ 0 w 1092751"/>
                <a:gd name="connsiteY4" fmla="*/ 146502 h 1538672"/>
                <a:gd name="connsiteX0" fmla="*/ 0 w 1082211"/>
                <a:gd name="connsiteY0" fmla="*/ 146502 h 1538672"/>
                <a:gd name="connsiteX1" fmla="*/ 1080799 w 1082211"/>
                <a:gd name="connsiteY1" fmla="*/ 202693 h 1538672"/>
                <a:gd name="connsiteX2" fmla="*/ 1075988 w 1082211"/>
                <a:gd name="connsiteY2" fmla="*/ 1538672 h 1538672"/>
                <a:gd name="connsiteX3" fmla="*/ 0 w 1082211"/>
                <a:gd name="connsiteY3" fmla="*/ 1538672 h 1538672"/>
                <a:gd name="connsiteX4" fmla="*/ 0 w 1082211"/>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188929 h 1538672"/>
                <a:gd name="connsiteX4" fmla="*/ 0 w 1080799"/>
                <a:gd name="connsiteY4" fmla="*/ 146502 h 1538672"/>
                <a:gd name="connsiteX0" fmla="*/ 0 w 1080799"/>
                <a:gd name="connsiteY0" fmla="*/ 146502 h 1202918"/>
                <a:gd name="connsiteX1" fmla="*/ 1080799 w 1080799"/>
                <a:gd name="connsiteY1" fmla="*/ 202693 h 1202918"/>
                <a:gd name="connsiteX2" fmla="*/ 1075988 w 1080799"/>
                <a:gd name="connsiteY2" fmla="*/ 1202918 h 1202918"/>
                <a:gd name="connsiteX3" fmla="*/ 0 w 1080799"/>
                <a:gd name="connsiteY3" fmla="*/ 1188929 h 1202918"/>
                <a:gd name="connsiteX4" fmla="*/ 0 w 1080799"/>
                <a:gd name="connsiteY4" fmla="*/ 146502 h 1202918"/>
                <a:gd name="connsiteX0" fmla="*/ 0 w 1075988"/>
                <a:gd name="connsiteY0" fmla="*/ 146502 h 1202918"/>
                <a:gd name="connsiteX1" fmla="*/ 1053090 w 1075988"/>
                <a:gd name="connsiteY1" fmla="*/ 202693 h 1202918"/>
                <a:gd name="connsiteX2" fmla="*/ 1075988 w 1075988"/>
                <a:gd name="connsiteY2" fmla="*/ 1202918 h 1202918"/>
                <a:gd name="connsiteX3" fmla="*/ 0 w 1075988"/>
                <a:gd name="connsiteY3" fmla="*/ 1188929 h 1202918"/>
                <a:gd name="connsiteX4" fmla="*/ 0 w 1075988"/>
                <a:gd name="connsiteY4" fmla="*/ 146502 h 1202918"/>
                <a:gd name="connsiteX0" fmla="*/ 0 w 1053090"/>
                <a:gd name="connsiteY0" fmla="*/ 146502 h 1202918"/>
                <a:gd name="connsiteX1" fmla="*/ 1053090 w 1053090"/>
                <a:gd name="connsiteY1" fmla="*/ 202693 h 1202918"/>
                <a:gd name="connsiteX2" fmla="*/ 1048278 w 1053090"/>
                <a:gd name="connsiteY2" fmla="*/ 1202918 h 1202918"/>
                <a:gd name="connsiteX3" fmla="*/ 0 w 1053090"/>
                <a:gd name="connsiteY3" fmla="*/ 1188929 h 1202918"/>
                <a:gd name="connsiteX4" fmla="*/ 0 w 1053090"/>
                <a:gd name="connsiteY4" fmla="*/ 146502 h 1202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3090" h="1202918">
                  <a:moveTo>
                    <a:pt x="0" y="146502"/>
                  </a:moveTo>
                  <a:cubicBezTo>
                    <a:pt x="249406" y="-76161"/>
                    <a:pt x="550097" y="-35133"/>
                    <a:pt x="1053090" y="202693"/>
                  </a:cubicBezTo>
                  <a:cubicBezTo>
                    <a:pt x="1047693" y="1008300"/>
                    <a:pt x="1048301" y="392685"/>
                    <a:pt x="1048278" y="1202918"/>
                  </a:cubicBezTo>
                  <a:lnTo>
                    <a:pt x="0" y="1188929"/>
                  </a:lnTo>
                  <a:lnTo>
                    <a:pt x="0" y="146502"/>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sp>
        <p:nvSpPr>
          <p:cNvPr id="9" name="Marcador de Posição do Número do Diapositivo 8"/>
          <p:cNvSpPr>
            <a:spLocks noGrp="1"/>
          </p:cNvSpPr>
          <p:nvPr>
            <p:ph type="sldNum" sz="quarter" idx="12"/>
          </p:nvPr>
        </p:nvSpPr>
        <p:spPr>
          <a:xfrm>
            <a:off x="8610600" y="6195042"/>
            <a:ext cx="2743200" cy="526434"/>
          </a:xfrm>
        </p:spPr>
        <p:txBody>
          <a:bodyPr/>
          <a:lstStyle/>
          <a:p>
            <a:fld id="{0B41A958-1C4B-4855-8ABB-ECFBAF21EE7E}" type="slidenum">
              <a:rPr lang="pt-PT" sz="2000" b="1" smtClean="0">
                <a:solidFill>
                  <a:srgbClr val="011D44"/>
                </a:solidFill>
                <a:latin typeface="Arial Black" panose="020B0A04020102020204" pitchFamily="34" charset="0"/>
              </a:rPr>
              <a:t>6</a:t>
            </a:fld>
            <a:endParaRPr lang="pt-PT" b="1" dirty="0">
              <a:solidFill>
                <a:srgbClr val="011D44"/>
              </a:solidFill>
              <a:latin typeface="Arial Black" panose="020B0A04020102020204" pitchFamily="34" charset="0"/>
            </a:endParaRPr>
          </a:p>
        </p:txBody>
      </p:sp>
      <p:sp>
        <p:nvSpPr>
          <p:cNvPr id="11" name="CaixaDeTexto 10"/>
          <p:cNvSpPr txBox="1"/>
          <p:nvPr/>
        </p:nvSpPr>
        <p:spPr>
          <a:xfrm>
            <a:off x="758608" y="5722527"/>
            <a:ext cx="2708564" cy="1200329"/>
          </a:xfrm>
          <a:prstGeom prst="rect">
            <a:avLst/>
          </a:prstGeom>
          <a:noFill/>
        </p:spPr>
        <p:txBody>
          <a:bodyPr wrap="square" rtlCol="0">
            <a:spAutoFit/>
          </a:bodyPr>
          <a:lstStyle/>
          <a:p>
            <a:r>
              <a:rPr lang="pt-PT" sz="7200" dirty="0">
                <a:solidFill>
                  <a:srgbClr val="011D44"/>
                </a:solidFill>
              </a:rPr>
              <a:t>cna</a:t>
            </a:r>
          </a:p>
        </p:txBody>
      </p:sp>
      <p:pic>
        <p:nvPicPr>
          <p:cNvPr id="12" name="Imagem 11"/>
          <p:cNvPicPr>
            <a:picLocks noChangeAspect="1"/>
          </p:cNvPicPr>
          <p:nvPr/>
        </p:nvPicPr>
        <p:blipFill rotWithShape="1">
          <a:blip r:embed="rId2">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8502" r="12224"/>
          <a:stretch/>
        </p:blipFill>
        <p:spPr>
          <a:xfrm>
            <a:off x="-1" y="0"/>
            <a:ext cx="1000141" cy="1261629"/>
          </a:xfrm>
          <a:prstGeom prst="rect">
            <a:avLst/>
          </a:prstGeom>
        </p:spPr>
      </p:pic>
      <p:pic>
        <p:nvPicPr>
          <p:cNvPr id="13" name="Picture 82"/>
          <p:cNvPicPr/>
          <p:nvPr/>
        </p:nvPicPr>
        <p:blipFill>
          <a:blip r:embed="rId3" cstate="print">
            <a:clrChange>
              <a:clrFrom>
                <a:srgbClr val="FFFFFF"/>
              </a:clrFrom>
              <a:clrTo>
                <a:srgbClr val="FFFFFF">
                  <a:alpha val="0"/>
                </a:srgbClr>
              </a:clrTo>
            </a:clrChange>
            <a:biLevel thresh="75000"/>
            <a:extLst>
              <a:ext uri="{BEBA8EAE-BF5A-486C-A8C5-ECC9F3942E4B}">
                <a14:imgProps xmlns:a14="http://schemas.microsoft.com/office/drawing/2010/main">
                  <a14:imgLayer r:embed="rId4">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11125056" y="58737"/>
            <a:ext cx="956108" cy="938790"/>
          </a:xfrm>
          <a:prstGeom prst="rect">
            <a:avLst/>
          </a:prstGeom>
          <a:noFill/>
          <a:ln>
            <a:noFill/>
          </a:ln>
        </p:spPr>
      </p:pic>
      <p:sp>
        <p:nvSpPr>
          <p:cNvPr id="17" name="CaixaDeTexto 16"/>
          <p:cNvSpPr txBox="1"/>
          <p:nvPr/>
        </p:nvSpPr>
        <p:spPr>
          <a:xfrm>
            <a:off x="1000140" y="4490603"/>
            <a:ext cx="3482079" cy="1200329"/>
          </a:xfrm>
          <a:prstGeom prst="rect">
            <a:avLst/>
          </a:prstGeom>
          <a:noFill/>
        </p:spPr>
        <p:txBody>
          <a:bodyPr wrap="square" rtlCol="0">
            <a:spAutoFit/>
          </a:bodyPr>
          <a:lstStyle/>
          <a:p>
            <a:r>
              <a:rPr lang="pt-PT" sz="2400" b="1" dirty="0" smtClean="0">
                <a:solidFill>
                  <a:schemeClr val="accent6">
                    <a:lumMod val="75000"/>
                  </a:schemeClr>
                </a:solidFill>
              </a:rPr>
              <a:t>Sabias que…</a:t>
            </a:r>
          </a:p>
          <a:p>
            <a:r>
              <a:rPr lang="pt-PT" sz="1600" dirty="0"/>
              <a:t>… em 2015, em Chennai (Índia) inundações devastadores resultantes de chuvas intensas fizeram 280 </a:t>
            </a:r>
            <a:r>
              <a:rPr lang="pt-PT" sz="1600" dirty="0" smtClean="0"/>
              <a:t>mortos.</a:t>
            </a:r>
            <a:endParaRPr lang="pt-PT" dirty="0"/>
          </a:p>
        </p:txBody>
      </p:sp>
      <p:pic>
        <p:nvPicPr>
          <p:cNvPr id="19" name="Imagem 18"/>
          <p:cNvPicPr>
            <a:picLocks noChangeAspect="1"/>
          </p:cNvPicPr>
          <p:nvPr/>
        </p:nvPicPr>
        <p:blipFill rotWithShape="1">
          <a:blip r:embed="rId5"/>
          <a:srcRect l="22647" t="53653" r="71414" b="22755"/>
          <a:stretch/>
        </p:blipFill>
        <p:spPr>
          <a:xfrm>
            <a:off x="316517" y="4198513"/>
            <a:ext cx="671389" cy="1508884"/>
          </a:xfrm>
          <a:prstGeom prst="rect">
            <a:avLst/>
          </a:prstGeom>
        </p:spPr>
      </p:pic>
      <p:pic>
        <p:nvPicPr>
          <p:cNvPr id="16" name="Picture 2" descr="Indian residents sit on wooden pallets in floodwaters in Chennai on December 3, 2015. Thousands of rescuers raced to evacuate residents from deadly flooding, as India's Prime Minister Narendra Modi went to the southern state of Tamil Nadu to survey the devastat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55891" y="3272144"/>
            <a:ext cx="3749225" cy="21080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8" name="CaixaDeTexto 17"/>
          <p:cNvSpPr txBox="1"/>
          <p:nvPr/>
        </p:nvSpPr>
        <p:spPr>
          <a:xfrm>
            <a:off x="6383365" y="5424257"/>
            <a:ext cx="5094275" cy="507831"/>
          </a:xfrm>
          <a:prstGeom prst="rect">
            <a:avLst/>
          </a:prstGeom>
          <a:noFill/>
        </p:spPr>
        <p:txBody>
          <a:bodyPr wrap="square" rtlCol="0">
            <a:spAutoFit/>
          </a:bodyPr>
          <a:lstStyle/>
          <a:p>
            <a:pPr algn="ctr"/>
            <a:r>
              <a:rPr lang="pt-PT" sz="1200" dirty="0" smtClean="0">
                <a:solidFill>
                  <a:schemeClr val="accent6"/>
                </a:solidFill>
              </a:rPr>
              <a:t>Figura 4 – Inundação em Chennai </a:t>
            </a:r>
          </a:p>
          <a:p>
            <a:pPr algn="ctr">
              <a:lnSpc>
                <a:spcPct val="150000"/>
              </a:lnSpc>
            </a:pPr>
            <a:r>
              <a:rPr lang="pt-PT" sz="1000" dirty="0"/>
              <a:t>(Fonte: http://www.cnbc.com/2015/12/05/chennai-floods-death-toll-rises-to-280.html)</a:t>
            </a:r>
          </a:p>
        </p:txBody>
      </p:sp>
    </p:spTree>
    <p:extLst>
      <p:ext uri="{BB962C8B-B14F-4D97-AF65-F5344CB8AC3E}">
        <p14:creationId xmlns:p14="http://schemas.microsoft.com/office/powerpoint/2010/main" val="186542927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00140" y="365125"/>
            <a:ext cx="10353660" cy="1325563"/>
          </a:xfrm>
        </p:spPr>
        <p:txBody>
          <a:bodyPr/>
          <a:lstStyle/>
          <a:p>
            <a:r>
              <a:rPr lang="pt-PT" dirty="0" smtClean="0">
                <a:solidFill>
                  <a:srgbClr val="011D44"/>
                </a:solidFill>
              </a:rPr>
              <a:t>Cheias e enxurradas</a:t>
            </a:r>
            <a:endParaRPr lang="pt-PT" dirty="0">
              <a:solidFill>
                <a:srgbClr val="011D44"/>
              </a:solidFill>
            </a:endParaRPr>
          </a:p>
        </p:txBody>
      </p:sp>
      <p:sp>
        <p:nvSpPr>
          <p:cNvPr id="3" name="Marcador de Posição de Conteúdo 2"/>
          <p:cNvSpPr>
            <a:spLocks noGrp="1"/>
          </p:cNvSpPr>
          <p:nvPr>
            <p:ph idx="1"/>
          </p:nvPr>
        </p:nvSpPr>
        <p:spPr>
          <a:xfrm>
            <a:off x="1000140" y="1457451"/>
            <a:ext cx="10124916" cy="3827992"/>
          </a:xfrm>
        </p:spPr>
        <p:txBody>
          <a:bodyPr>
            <a:normAutofit/>
          </a:bodyPr>
          <a:lstStyle/>
          <a:p>
            <a:pPr algn="just"/>
            <a:r>
              <a:rPr lang="pt-PT" sz="2200" dirty="0" smtClean="0"/>
              <a:t>O risco de cheia pode ser agravada devido a determinadas ações que dificultam o escoamento das águas, nomeadamente:</a:t>
            </a:r>
          </a:p>
        </p:txBody>
      </p:sp>
      <p:grpSp>
        <p:nvGrpSpPr>
          <p:cNvPr id="15" name="Grupo 14"/>
          <p:cNvGrpSpPr/>
          <p:nvPr/>
        </p:nvGrpSpPr>
        <p:grpSpPr>
          <a:xfrm>
            <a:off x="-1" y="5694518"/>
            <a:ext cx="12192001" cy="1191293"/>
            <a:chOff x="-1" y="5694518"/>
            <a:chExt cx="12192001" cy="1191293"/>
          </a:xfrm>
        </p:grpSpPr>
        <p:sp>
          <p:nvSpPr>
            <p:cNvPr id="5" name="Ondulado duplo 15"/>
            <p:cNvSpPr/>
            <p:nvPr/>
          </p:nvSpPr>
          <p:spPr>
            <a:xfrm>
              <a:off x="7416704" y="5712596"/>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Ondulado duplo 15"/>
            <p:cNvSpPr/>
            <p:nvPr/>
          </p:nvSpPr>
          <p:spPr>
            <a:xfrm>
              <a:off x="3708352" y="5701464"/>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Ondulado duplo 15"/>
            <p:cNvSpPr/>
            <p:nvPr/>
          </p:nvSpPr>
          <p:spPr>
            <a:xfrm>
              <a:off x="-1" y="5701464"/>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Ondulado duplo 15"/>
            <p:cNvSpPr/>
            <p:nvPr/>
          </p:nvSpPr>
          <p:spPr>
            <a:xfrm>
              <a:off x="11125056" y="5694518"/>
              <a:ext cx="1066944" cy="1191293"/>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86235 h 1478405"/>
                <a:gd name="connsiteX1" fmla="*/ 1080799 w 3708352"/>
                <a:gd name="connsiteY1" fmla="*/ 142426 h 1478405"/>
                <a:gd name="connsiteX2" fmla="*/ 1854176 w 3708352"/>
                <a:gd name="connsiteY2" fmla="*/ 86235 h 1478405"/>
                <a:gd name="connsiteX3" fmla="*/ 3708352 w 3708352"/>
                <a:gd name="connsiteY3" fmla="*/ 86235 h 1478405"/>
                <a:gd name="connsiteX4" fmla="*/ 3708351 w 3708352"/>
                <a:gd name="connsiteY4" fmla="*/ 1478405 h 1478405"/>
                <a:gd name="connsiteX5" fmla="*/ 0 w 3708352"/>
                <a:gd name="connsiteY5" fmla="*/ 1478405 h 1478405"/>
                <a:gd name="connsiteX6" fmla="*/ 0 w 3708352"/>
                <a:gd name="connsiteY6" fmla="*/ 86235 h 1478405"/>
                <a:gd name="connsiteX0" fmla="*/ 0 w 3708352"/>
                <a:gd name="connsiteY0" fmla="*/ 146502 h 1538672"/>
                <a:gd name="connsiteX1" fmla="*/ 1080799 w 3708352"/>
                <a:gd name="connsiteY1" fmla="*/ 202693 h 1538672"/>
                <a:gd name="connsiteX2" fmla="*/ 1854176 w 3708352"/>
                <a:gd name="connsiteY2" fmla="*/ 146502 h 1538672"/>
                <a:gd name="connsiteX3" fmla="*/ 3708352 w 3708352"/>
                <a:gd name="connsiteY3" fmla="*/ 146502 h 1538672"/>
                <a:gd name="connsiteX4" fmla="*/ 3708351 w 3708352"/>
                <a:gd name="connsiteY4" fmla="*/ 1538672 h 1538672"/>
                <a:gd name="connsiteX5" fmla="*/ 0 w 3708352"/>
                <a:gd name="connsiteY5" fmla="*/ 1538672 h 1538672"/>
                <a:gd name="connsiteX6" fmla="*/ 0 w 3708352"/>
                <a:gd name="connsiteY6" fmla="*/ 146502 h 1538672"/>
                <a:gd name="connsiteX0" fmla="*/ 0 w 3708352"/>
                <a:gd name="connsiteY0" fmla="*/ 146502 h 1538672"/>
                <a:gd name="connsiteX1" fmla="*/ 1080799 w 3708352"/>
                <a:gd name="connsiteY1" fmla="*/ 202693 h 1538672"/>
                <a:gd name="connsiteX2" fmla="*/ 3708352 w 3708352"/>
                <a:gd name="connsiteY2" fmla="*/ 146502 h 1538672"/>
                <a:gd name="connsiteX3" fmla="*/ 3708351 w 3708352"/>
                <a:gd name="connsiteY3" fmla="*/ 1538672 h 1538672"/>
                <a:gd name="connsiteX4" fmla="*/ 0 w 3708352"/>
                <a:gd name="connsiteY4" fmla="*/ 1538672 h 1538672"/>
                <a:gd name="connsiteX5" fmla="*/ 0 w 3708352"/>
                <a:gd name="connsiteY5" fmla="*/ 146502 h 1538672"/>
                <a:gd name="connsiteX0" fmla="*/ 0 w 3718847"/>
                <a:gd name="connsiteY0" fmla="*/ 146502 h 1538672"/>
                <a:gd name="connsiteX1" fmla="*/ 1080799 w 3718847"/>
                <a:gd name="connsiteY1" fmla="*/ 202693 h 1538672"/>
                <a:gd name="connsiteX2" fmla="*/ 3708351 w 3718847"/>
                <a:gd name="connsiteY2" fmla="*/ 1538672 h 1538672"/>
                <a:gd name="connsiteX3" fmla="*/ 0 w 3718847"/>
                <a:gd name="connsiteY3" fmla="*/ 1538672 h 1538672"/>
                <a:gd name="connsiteX4" fmla="*/ 0 w 3718847"/>
                <a:gd name="connsiteY4" fmla="*/ 146502 h 1538672"/>
                <a:gd name="connsiteX0" fmla="*/ 0 w 1407782"/>
                <a:gd name="connsiteY0" fmla="*/ 146502 h 1538672"/>
                <a:gd name="connsiteX1" fmla="*/ 1080799 w 1407782"/>
                <a:gd name="connsiteY1" fmla="*/ 202693 h 1538672"/>
                <a:gd name="connsiteX2" fmla="*/ 1103697 w 1407782"/>
                <a:gd name="connsiteY2" fmla="*/ 1538672 h 1538672"/>
                <a:gd name="connsiteX3" fmla="*/ 0 w 1407782"/>
                <a:gd name="connsiteY3" fmla="*/ 1538672 h 1538672"/>
                <a:gd name="connsiteX4" fmla="*/ 0 w 1407782"/>
                <a:gd name="connsiteY4" fmla="*/ 146502 h 1538672"/>
                <a:gd name="connsiteX0" fmla="*/ 0 w 1364784"/>
                <a:gd name="connsiteY0" fmla="*/ 146502 h 1538672"/>
                <a:gd name="connsiteX1" fmla="*/ 1080799 w 1364784"/>
                <a:gd name="connsiteY1" fmla="*/ 202693 h 1538672"/>
                <a:gd name="connsiteX2" fmla="*/ 1103697 w 1364784"/>
                <a:gd name="connsiteY2" fmla="*/ 1538672 h 1538672"/>
                <a:gd name="connsiteX3" fmla="*/ 0 w 1364784"/>
                <a:gd name="connsiteY3" fmla="*/ 1538672 h 1538672"/>
                <a:gd name="connsiteX4" fmla="*/ 0 w 1364784"/>
                <a:gd name="connsiteY4" fmla="*/ 146502 h 1538672"/>
                <a:gd name="connsiteX0" fmla="*/ 0 w 1109143"/>
                <a:gd name="connsiteY0" fmla="*/ 146502 h 1538672"/>
                <a:gd name="connsiteX1" fmla="*/ 1080799 w 1109143"/>
                <a:gd name="connsiteY1" fmla="*/ 202693 h 1538672"/>
                <a:gd name="connsiteX2" fmla="*/ 1103697 w 1109143"/>
                <a:gd name="connsiteY2" fmla="*/ 1538672 h 1538672"/>
                <a:gd name="connsiteX3" fmla="*/ 0 w 1109143"/>
                <a:gd name="connsiteY3" fmla="*/ 1538672 h 1538672"/>
                <a:gd name="connsiteX4" fmla="*/ 0 w 1109143"/>
                <a:gd name="connsiteY4" fmla="*/ 146502 h 1538672"/>
                <a:gd name="connsiteX0" fmla="*/ 0 w 1092751"/>
                <a:gd name="connsiteY0" fmla="*/ 146502 h 1538672"/>
                <a:gd name="connsiteX1" fmla="*/ 1080799 w 1092751"/>
                <a:gd name="connsiteY1" fmla="*/ 202693 h 1538672"/>
                <a:gd name="connsiteX2" fmla="*/ 1075988 w 1092751"/>
                <a:gd name="connsiteY2" fmla="*/ 1538672 h 1538672"/>
                <a:gd name="connsiteX3" fmla="*/ 0 w 1092751"/>
                <a:gd name="connsiteY3" fmla="*/ 1538672 h 1538672"/>
                <a:gd name="connsiteX4" fmla="*/ 0 w 1092751"/>
                <a:gd name="connsiteY4" fmla="*/ 146502 h 1538672"/>
                <a:gd name="connsiteX0" fmla="*/ 0 w 1082211"/>
                <a:gd name="connsiteY0" fmla="*/ 146502 h 1538672"/>
                <a:gd name="connsiteX1" fmla="*/ 1080799 w 1082211"/>
                <a:gd name="connsiteY1" fmla="*/ 202693 h 1538672"/>
                <a:gd name="connsiteX2" fmla="*/ 1075988 w 1082211"/>
                <a:gd name="connsiteY2" fmla="*/ 1538672 h 1538672"/>
                <a:gd name="connsiteX3" fmla="*/ 0 w 1082211"/>
                <a:gd name="connsiteY3" fmla="*/ 1538672 h 1538672"/>
                <a:gd name="connsiteX4" fmla="*/ 0 w 1082211"/>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188929 h 1538672"/>
                <a:gd name="connsiteX4" fmla="*/ 0 w 1080799"/>
                <a:gd name="connsiteY4" fmla="*/ 146502 h 1538672"/>
                <a:gd name="connsiteX0" fmla="*/ 0 w 1080799"/>
                <a:gd name="connsiteY0" fmla="*/ 146502 h 1202918"/>
                <a:gd name="connsiteX1" fmla="*/ 1080799 w 1080799"/>
                <a:gd name="connsiteY1" fmla="*/ 202693 h 1202918"/>
                <a:gd name="connsiteX2" fmla="*/ 1075988 w 1080799"/>
                <a:gd name="connsiteY2" fmla="*/ 1202918 h 1202918"/>
                <a:gd name="connsiteX3" fmla="*/ 0 w 1080799"/>
                <a:gd name="connsiteY3" fmla="*/ 1188929 h 1202918"/>
                <a:gd name="connsiteX4" fmla="*/ 0 w 1080799"/>
                <a:gd name="connsiteY4" fmla="*/ 146502 h 1202918"/>
                <a:gd name="connsiteX0" fmla="*/ 0 w 1075988"/>
                <a:gd name="connsiteY0" fmla="*/ 146502 h 1202918"/>
                <a:gd name="connsiteX1" fmla="*/ 1053090 w 1075988"/>
                <a:gd name="connsiteY1" fmla="*/ 202693 h 1202918"/>
                <a:gd name="connsiteX2" fmla="*/ 1075988 w 1075988"/>
                <a:gd name="connsiteY2" fmla="*/ 1202918 h 1202918"/>
                <a:gd name="connsiteX3" fmla="*/ 0 w 1075988"/>
                <a:gd name="connsiteY3" fmla="*/ 1188929 h 1202918"/>
                <a:gd name="connsiteX4" fmla="*/ 0 w 1075988"/>
                <a:gd name="connsiteY4" fmla="*/ 146502 h 1202918"/>
                <a:gd name="connsiteX0" fmla="*/ 0 w 1053090"/>
                <a:gd name="connsiteY0" fmla="*/ 146502 h 1202918"/>
                <a:gd name="connsiteX1" fmla="*/ 1053090 w 1053090"/>
                <a:gd name="connsiteY1" fmla="*/ 202693 h 1202918"/>
                <a:gd name="connsiteX2" fmla="*/ 1048278 w 1053090"/>
                <a:gd name="connsiteY2" fmla="*/ 1202918 h 1202918"/>
                <a:gd name="connsiteX3" fmla="*/ 0 w 1053090"/>
                <a:gd name="connsiteY3" fmla="*/ 1188929 h 1202918"/>
                <a:gd name="connsiteX4" fmla="*/ 0 w 1053090"/>
                <a:gd name="connsiteY4" fmla="*/ 146502 h 1202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3090" h="1202918">
                  <a:moveTo>
                    <a:pt x="0" y="146502"/>
                  </a:moveTo>
                  <a:cubicBezTo>
                    <a:pt x="249406" y="-76161"/>
                    <a:pt x="550097" y="-35133"/>
                    <a:pt x="1053090" y="202693"/>
                  </a:cubicBezTo>
                  <a:cubicBezTo>
                    <a:pt x="1047693" y="1008300"/>
                    <a:pt x="1048301" y="392685"/>
                    <a:pt x="1048278" y="1202918"/>
                  </a:cubicBezTo>
                  <a:lnTo>
                    <a:pt x="0" y="1188929"/>
                  </a:lnTo>
                  <a:lnTo>
                    <a:pt x="0" y="146502"/>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sp>
        <p:nvSpPr>
          <p:cNvPr id="9" name="Marcador de Posição do Número do Diapositivo 8"/>
          <p:cNvSpPr>
            <a:spLocks noGrp="1"/>
          </p:cNvSpPr>
          <p:nvPr>
            <p:ph type="sldNum" sz="quarter" idx="12"/>
          </p:nvPr>
        </p:nvSpPr>
        <p:spPr>
          <a:xfrm>
            <a:off x="8610600" y="6195042"/>
            <a:ext cx="2743200" cy="526434"/>
          </a:xfrm>
        </p:spPr>
        <p:txBody>
          <a:bodyPr/>
          <a:lstStyle/>
          <a:p>
            <a:fld id="{0B41A958-1C4B-4855-8ABB-ECFBAF21EE7E}" type="slidenum">
              <a:rPr lang="pt-PT" sz="2000" b="1" smtClean="0">
                <a:solidFill>
                  <a:srgbClr val="011D44"/>
                </a:solidFill>
                <a:latin typeface="Arial Black" panose="020B0A04020102020204" pitchFamily="34" charset="0"/>
              </a:rPr>
              <a:t>7</a:t>
            </a:fld>
            <a:endParaRPr lang="pt-PT" b="1" dirty="0">
              <a:solidFill>
                <a:srgbClr val="011D44"/>
              </a:solidFill>
              <a:latin typeface="Arial Black" panose="020B0A04020102020204" pitchFamily="34" charset="0"/>
            </a:endParaRPr>
          </a:p>
        </p:txBody>
      </p:sp>
      <p:sp>
        <p:nvSpPr>
          <p:cNvPr id="11" name="CaixaDeTexto 10"/>
          <p:cNvSpPr txBox="1"/>
          <p:nvPr/>
        </p:nvSpPr>
        <p:spPr>
          <a:xfrm>
            <a:off x="758608" y="5722527"/>
            <a:ext cx="2708564" cy="1200329"/>
          </a:xfrm>
          <a:prstGeom prst="rect">
            <a:avLst/>
          </a:prstGeom>
          <a:noFill/>
        </p:spPr>
        <p:txBody>
          <a:bodyPr wrap="square" rtlCol="0">
            <a:spAutoFit/>
          </a:bodyPr>
          <a:lstStyle/>
          <a:p>
            <a:r>
              <a:rPr lang="pt-PT" sz="7200" dirty="0">
                <a:solidFill>
                  <a:srgbClr val="011D44"/>
                </a:solidFill>
              </a:rPr>
              <a:t>cna</a:t>
            </a:r>
          </a:p>
        </p:txBody>
      </p:sp>
      <p:pic>
        <p:nvPicPr>
          <p:cNvPr id="12" name="Imagem 11"/>
          <p:cNvPicPr>
            <a:picLocks noChangeAspect="1"/>
          </p:cNvPicPr>
          <p:nvPr/>
        </p:nvPicPr>
        <p:blipFill rotWithShape="1">
          <a:blip r:embed="rId2">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8502" r="12224"/>
          <a:stretch/>
        </p:blipFill>
        <p:spPr>
          <a:xfrm>
            <a:off x="-1" y="0"/>
            <a:ext cx="1000141" cy="1261629"/>
          </a:xfrm>
          <a:prstGeom prst="rect">
            <a:avLst/>
          </a:prstGeom>
        </p:spPr>
      </p:pic>
      <p:pic>
        <p:nvPicPr>
          <p:cNvPr id="13" name="Picture 82"/>
          <p:cNvPicPr/>
          <p:nvPr/>
        </p:nvPicPr>
        <p:blipFill>
          <a:blip r:embed="rId3" cstate="print">
            <a:clrChange>
              <a:clrFrom>
                <a:srgbClr val="FFFFFF"/>
              </a:clrFrom>
              <a:clrTo>
                <a:srgbClr val="FFFFFF">
                  <a:alpha val="0"/>
                </a:srgbClr>
              </a:clrTo>
            </a:clrChange>
            <a:biLevel thresh="75000"/>
            <a:extLst>
              <a:ext uri="{BEBA8EAE-BF5A-486C-A8C5-ECC9F3942E4B}">
                <a14:imgProps xmlns:a14="http://schemas.microsoft.com/office/drawing/2010/main">
                  <a14:imgLayer r:embed="rId4">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11125056" y="58737"/>
            <a:ext cx="956108" cy="938790"/>
          </a:xfrm>
          <a:prstGeom prst="rect">
            <a:avLst/>
          </a:prstGeom>
          <a:noFill/>
          <a:ln>
            <a:noFill/>
          </a:ln>
        </p:spPr>
      </p:pic>
      <p:graphicFrame>
        <p:nvGraphicFramePr>
          <p:cNvPr id="4" name="Diagrama 3"/>
          <p:cNvGraphicFramePr/>
          <p:nvPr>
            <p:extLst>
              <p:ext uri="{D42A27DB-BD31-4B8C-83A1-F6EECF244321}">
                <p14:modId xmlns:p14="http://schemas.microsoft.com/office/powerpoint/2010/main" val="1722894595"/>
              </p:ext>
            </p:extLst>
          </p:nvPr>
        </p:nvGraphicFramePr>
        <p:xfrm>
          <a:off x="2004727" y="2182067"/>
          <a:ext cx="7115602" cy="362958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85103100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00140" y="365125"/>
            <a:ext cx="10353660" cy="1325563"/>
          </a:xfrm>
        </p:spPr>
        <p:txBody>
          <a:bodyPr/>
          <a:lstStyle/>
          <a:p>
            <a:r>
              <a:rPr lang="pt-PT" dirty="0" smtClean="0">
                <a:solidFill>
                  <a:srgbClr val="011D44"/>
                </a:solidFill>
              </a:rPr>
              <a:t>Cheias e enxurradas</a:t>
            </a:r>
            <a:endParaRPr lang="pt-PT" dirty="0">
              <a:solidFill>
                <a:srgbClr val="011D44"/>
              </a:solidFill>
            </a:endParaRPr>
          </a:p>
        </p:txBody>
      </p:sp>
      <p:sp>
        <p:nvSpPr>
          <p:cNvPr id="3" name="Marcador de Posição de Conteúdo 2"/>
          <p:cNvSpPr>
            <a:spLocks noGrp="1"/>
          </p:cNvSpPr>
          <p:nvPr>
            <p:ph idx="1"/>
          </p:nvPr>
        </p:nvSpPr>
        <p:spPr>
          <a:xfrm>
            <a:off x="1000140" y="1701820"/>
            <a:ext cx="4349782" cy="3827992"/>
          </a:xfrm>
        </p:spPr>
        <p:txBody>
          <a:bodyPr>
            <a:normAutofit/>
          </a:bodyPr>
          <a:lstStyle/>
          <a:p>
            <a:pPr algn="just"/>
            <a:r>
              <a:rPr lang="pt-PT" sz="2200" dirty="0" smtClean="0"/>
              <a:t>Quando o relevo é acidentado, as chuvas intensas provocam, por vezes, a escorrência das águas pelas vertentes, designando-se este fenómeno de </a:t>
            </a:r>
            <a:r>
              <a:rPr lang="pt-PT" sz="2200" dirty="0" smtClean="0">
                <a:solidFill>
                  <a:schemeClr val="accent6"/>
                </a:solidFill>
              </a:rPr>
              <a:t>enxurradas</a:t>
            </a:r>
            <a:r>
              <a:rPr lang="pt-PT" sz="2200" dirty="0" smtClean="0"/>
              <a:t>.</a:t>
            </a:r>
          </a:p>
          <a:p>
            <a:pPr algn="just"/>
            <a:r>
              <a:rPr lang="pt-PT" sz="2200" dirty="0" smtClean="0"/>
              <a:t>Estas podem ter efeitos catastróficos nos vales e no litoral e facilitam a erosão das vertentes, uma vez que devastam todos os obstáculos que dificultam o escoamento das águas.</a:t>
            </a:r>
          </a:p>
          <a:p>
            <a:pPr algn="just"/>
            <a:endParaRPr lang="pt-PT" sz="2200" dirty="0" smtClean="0"/>
          </a:p>
        </p:txBody>
      </p:sp>
      <p:grpSp>
        <p:nvGrpSpPr>
          <p:cNvPr id="15" name="Grupo 14"/>
          <p:cNvGrpSpPr/>
          <p:nvPr/>
        </p:nvGrpSpPr>
        <p:grpSpPr>
          <a:xfrm>
            <a:off x="-1" y="5694518"/>
            <a:ext cx="12192001" cy="1191293"/>
            <a:chOff x="-1" y="5694518"/>
            <a:chExt cx="12192001" cy="1191293"/>
          </a:xfrm>
        </p:grpSpPr>
        <p:sp>
          <p:nvSpPr>
            <p:cNvPr id="5" name="Ondulado duplo 15"/>
            <p:cNvSpPr/>
            <p:nvPr/>
          </p:nvSpPr>
          <p:spPr>
            <a:xfrm>
              <a:off x="7416704" y="5712596"/>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Ondulado duplo 15"/>
            <p:cNvSpPr/>
            <p:nvPr/>
          </p:nvSpPr>
          <p:spPr>
            <a:xfrm>
              <a:off x="3708352" y="5701464"/>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Ondulado duplo 15"/>
            <p:cNvSpPr/>
            <p:nvPr/>
          </p:nvSpPr>
          <p:spPr>
            <a:xfrm>
              <a:off x="-1" y="5701464"/>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Ondulado duplo 15"/>
            <p:cNvSpPr/>
            <p:nvPr/>
          </p:nvSpPr>
          <p:spPr>
            <a:xfrm>
              <a:off x="11125056" y="5694518"/>
              <a:ext cx="1066944" cy="1191293"/>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86235 h 1478405"/>
                <a:gd name="connsiteX1" fmla="*/ 1080799 w 3708352"/>
                <a:gd name="connsiteY1" fmla="*/ 142426 h 1478405"/>
                <a:gd name="connsiteX2" fmla="*/ 1854176 w 3708352"/>
                <a:gd name="connsiteY2" fmla="*/ 86235 h 1478405"/>
                <a:gd name="connsiteX3" fmla="*/ 3708352 w 3708352"/>
                <a:gd name="connsiteY3" fmla="*/ 86235 h 1478405"/>
                <a:gd name="connsiteX4" fmla="*/ 3708351 w 3708352"/>
                <a:gd name="connsiteY4" fmla="*/ 1478405 h 1478405"/>
                <a:gd name="connsiteX5" fmla="*/ 0 w 3708352"/>
                <a:gd name="connsiteY5" fmla="*/ 1478405 h 1478405"/>
                <a:gd name="connsiteX6" fmla="*/ 0 w 3708352"/>
                <a:gd name="connsiteY6" fmla="*/ 86235 h 1478405"/>
                <a:gd name="connsiteX0" fmla="*/ 0 w 3708352"/>
                <a:gd name="connsiteY0" fmla="*/ 146502 h 1538672"/>
                <a:gd name="connsiteX1" fmla="*/ 1080799 w 3708352"/>
                <a:gd name="connsiteY1" fmla="*/ 202693 h 1538672"/>
                <a:gd name="connsiteX2" fmla="*/ 1854176 w 3708352"/>
                <a:gd name="connsiteY2" fmla="*/ 146502 h 1538672"/>
                <a:gd name="connsiteX3" fmla="*/ 3708352 w 3708352"/>
                <a:gd name="connsiteY3" fmla="*/ 146502 h 1538672"/>
                <a:gd name="connsiteX4" fmla="*/ 3708351 w 3708352"/>
                <a:gd name="connsiteY4" fmla="*/ 1538672 h 1538672"/>
                <a:gd name="connsiteX5" fmla="*/ 0 w 3708352"/>
                <a:gd name="connsiteY5" fmla="*/ 1538672 h 1538672"/>
                <a:gd name="connsiteX6" fmla="*/ 0 w 3708352"/>
                <a:gd name="connsiteY6" fmla="*/ 146502 h 1538672"/>
                <a:gd name="connsiteX0" fmla="*/ 0 w 3708352"/>
                <a:gd name="connsiteY0" fmla="*/ 146502 h 1538672"/>
                <a:gd name="connsiteX1" fmla="*/ 1080799 w 3708352"/>
                <a:gd name="connsiteY1" fmla="*/ 202693 h 1538672"/>
                <a:gd name="connsiteX2" fmla="*/ 3708352 w 3708352"/>
                <a:gd name="connsiteY2" fmla="*/ 146502 h 1538672"/>
                <a:gd name="connsiteX3" fmla="*/ 3708351 w 3708352"/>
                <a:gd name="connsiteY3" fmla="*/ 1538672 h 1538672"/>
                <a:gd name="connsiteX4" fmla="*/ 0 w 3708352"/>
                <a:gd name="connsiteY4" fmla="*/ 1538672 h 1538672"/>
                <a:gd name="connsiteX5" fmla="*/ 0 w 3708352"/>
                <a:gd name="connsiteY5" fmla="*/ 146502 h 1538672"/>
                <a:gd name="connsiteX0" fmla="*/ 0 w 3718847"/>
                <a:gd name="connsiteY0" fmla="*/ 146502 h 1538672"/>
                <a:gd name="connsiteX1" fmla="*/ 1080799 w 3718847"/>
                <a:gd name="connsiteY1" fmla="*/ 202693 h 1538672"/>
                <a:gd name="connsiteX2" fmla="*/ 3708351 w 3718847"/>
                <a:gd name="connsiteY2" fmla="*/ 1538672 h 1538672"/>
                <a:gd name="connsiteX3" fmla="*/ 0 w 3718847"/>
                <a:gd name="connsiteY3" fmla="*/ 1538672 h 1538672"/>
                <a:gd name="connsiteX4" fmla="*/ 0 w 3718847"/>
                <a:gd name="connsiteY4" fmla="*/ 146502 h 1538672"/>
                <a:gd name="connsiteX0" fmla="*/ 0 w 1407782"/>
                <a:gd name="connsiteY0" fmla="*/ 146502 h 1538672"/>
                <a:gd name="connsiteX1" fmla="*/ 1080799 w 1407782"/>
                <a:gd name="connsiteY1" fmla="*/ 202693 h 1538672"/>
                <a:gd name="connsiteX2" fmla="*/ 1103697 w 1407782"/>
                <a:gd name="connsiteY2" fmla="*/ 1538672 h 1538672"/>
                <a:gd name="connsiteX3" fmla="*/ 0 w 1407782"/>
                <a:gd name="connsiteY3" fmla="*/ 1538672 h 1538672"/>
                <a:gd name="connsiteX4" fmla="*/ 0 w 1407782"/>
                <a:gd name="connsiteY4" fmla="*/ 146502 h 1538672"/>
                <a:gd name="connsiteX0" fmla="*/ 0 w 1364784"/>
                <a:gd name="connsiteY0" fmla="*/ 146502 h 1538672"/>
                <a:gd name="connsiteX1" fmla="*/ 1080799 w 1364784"/>
                <a:gd name="connsiteY1" fmla="*/ 202693 h 1538672"/>
                <a:gd name="connsiteX2" fmla="*/ 1103697 w 1364784"/>
                <a:gd name="connsiteY2" fmla="*/ 1538672 h 1538672"/>
                <a:gd name="connsiteX3" fmla="*/ 0 w 1364784"/>
                <a:gd name="connsiteY3" fmla="*/ 1538672 h 1538672"/>
                <a:gd name="connsiteX4" fmla="*/ 0 w 1364784"/>
                <a:gd name="connsiteY4" fmla="*/ 146502 h 1538672"/>
                <a:gd name="connsiteX0" fmla="*/ 0 w 1109143"/>
                <a:gd name="connsiteY0" fmla="*/ 146502 h 1538672"/>
                <a:gd name="connsiteX1" fmla="*/ 1080799 w 1109143"/>
                <a:gd name="connsiteY1" fmla="*/ 202693 h 1538672"/>
                <a:gd name="connsiteX2" fmla="*/ 1103697 w 1109143"/>
                <a:gd name="connsiteY2" fmla="*/ 1538672 h 1538672"/>
                <a:gd name="connsiteX3" fmla="*/ 0 w 1109143"/>
                <a:gd name="connsiteY3" fmla="*/ 1538672 h 1538672"/>
                <a:gd name="connsiteX4" fmla="*/ 0 w 1109143"/>
                <a:gd name="connsiteY4" fmla="*/ 146502 h 1538672"/>
                <a:gd name="connsiteX0" fmla="*/ 0 w 1092751"/>
                <a:gd name="connsiteY0" fmla="*/ 146502 h 1538672"/>
                <a:gd name="connsiteX1" fmla="*/ 1080799 w 1092751"/>
                <a:gd name="connsiteY1" fmla="*/ 202693 h 1538672"/>
                <a:gd name="connsiteX2" fmla="*/ 1075988 w 1092751"/>
                <a:gd name="connsiteY2" fmla="*/ 1538672 h 1538672"/>
                <a:gd name="connsiteX3" fmla="*/ 0 w 1092751"/>
                <a:gd name="connsiteY3" fmla="*/ 1538672 h 1538672"/>
                <a:gd name="connsiteX4" fmla="*/ 0 w 1092751"/>
                <a:gd name="connsiteY4" fmla="*/ 146502 h 1538672"/>
                <a:gd name="connsiteX0" fmla="*/ 0 w 1082211"/>
                <a:gd name="connsiteY0" fmla="*/ 146502 h 1538672"/>
                <a:gd name="connsiteX1" fmla="*/ 1080799 w 1082211"/>
                <a:gd name="connsiteY1" fmla="*/ 202693 h 1538672"/>
                <a:gd name="connsiteX2" fmla="*/ 1075988 w 1082211"/>
                <a:gd name="connsiteY2" fmla="*/ 1538672 h 1538672"/>
                <a:gd name="connsiteX3" fmla="*/ 0 w 1082211"/>
                <a:gd name="connsiteY3" fmla="*/ 1538672 h 1538672"/>
                <a:gd name="connsiteX4" fmla="*/ 0 w 1082211"/>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188929 h 1538672"/>
                <a:gd name="connsiteX4" fmla="*/ 0 w 1080799"/>
                <a:gd name="connsiteY4" fmla="*/ 146502 h 1538672"/>
                <a:gd name="connsiteX0" fmla="*/ 0 w 1080799"/>
                <a:gd name="connsiteY0" fmla="*/ 146502 h 1202918"/>
                <a:gd name="connsiteX1" fmla="*/ 1080799 w 1080799"/>
                <a:gd name="connsiteY1" fmla="*/ 202693 h 1202918"/>
                <a:gd name="connsiteX2" fmla="*/ 1075988 w 1080799"/>
                <a:gd name="connsiteY2" fmla="*/ 1202918 h 1202918"/>
                <a:gd name="connsiteX3" fmla="*/ 0 w 1080799"/>
                <a:gd name="connsiteY3" fmla="*/ 1188929 h 1202918"/>
                <a:gd name="connsiteX4" fmla="*/ 0 w 1080799"/>
                <a:gd name="connsiteY4" fmla="*/ 146502 h 1202918"/>
                <a:gd name="connsiteX0" fmla="*/ 0 w 1075988"/>
                <a:gd name="connsiteY0" fmla="*/ 146502 h 1202918"/>
                <a:gd name="connsiteX1" fmla="*/ 1053090 w 1075988"/>
                <a:gd name="connsiteY1" fmla="*/ 202693 h 1202918"/>
                <a:gd name="connsiteX2" fmla="*/ 1075988 w 1075988"/>
                <a:gd name="connsiteY2" fmla="*/ 1202918 h 1202918"/>
                <a:gd name="connsiteX3" fmla="*/ 0 w 1075988"/>
                <a:gd name="connsiteY3" fmla="*/ 1188929 h 1202918"/>
                <a:gd name="connsiteX4" fmla="*/ 0 w 1075988"/>
                <a:gd name="connsiteY4" fmla="*/ 146502 h 1202918"/>
                <a:gd name="connsiteX0" fmla="*/ 0 w 1053090"/>
                <a:gd name="connsiteY0" fmla="*/ 146502 h 1202918"/>
                <a:gd name="connsiteX1" fmla="*/ 1053090 w 1053090"/>
                <a:gd name="connsiteY1" fmla="*/ 202693 h 1202918"/>
                <a:gd name="connsiteX2" fmla="*/ 1048278 w 1053090"/>
                <a:gd name="connsiteY2" fmla="*/ 1202918 h 1202918"/>
                <a:gd name="connsiteX3" fmla="*/ 0 w 1053090"/>
                <a:gd name="connsiteY3" fmla="*/ 1188929 h 1202918"/>
                <a:gd name="connsiteX4" fmla="*/ 0 w 1053090"/>
                <a:gd name="connsiteY4" fmla="*/ 146502 h 1202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3090" h="1202918">
                  <a:moveTo>
                    <a:pt x="0" y="146502"/>
                  </a:moveTo>
                  <a:cubicBezTo>
                    <a:pt x="249406" y="-76161"/>
                    <a:pt x="550097" y="-35133"/>
                    <a:pt x="1053090" y="202693"/>
                  </a:cubicBezTo>
                  <a:cubicBezTo>
                    <a:pt x="1047693" y="1008300"/>
                    <a:pt x="1048301" y="392685"/>
                    <a:pt x="1048278" y="1202918"/>
                  </a:cubicBezTo>
                  <a:lnTo>
                    <a:pt x="0" y="1188929"/>
                  </a:lnTo>
                  <a:lnTo>
                    <a:pt x="0" y="146502"/>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sp>
        <p:nvSpPr>
          <p:cNvPr id="9" name="Marcador de Posição do Número do Diapositivo 8"/>
          <p:cNvSpPr>
            <a:spLocks noGrp="1"/>
          </p:cNvSpPr>
          <p:nvPr>
            <p:ph type="sldNum" sz="quarter" idx="12"/>
          </p:nvPr>
        </p:nvSpPr>
        <p:spPr>
          <a:xfrm>
            <a:off x="8610600" y="6195042"/>
            <a:ext cx="2743200" cy="526434"/>
          </a:xfrm>
        </p:spPr>
        <p:txBody>
          <a:bodyPr/>
          <a:lstStyle/>
          <a:p>
            <a:fld id="{0B41A958-1C4B-4855-8ABB-ECFBAF21EE7E}" type="slidenum">
              <a:rPr lang="pt-PT" sz="2000" b="1" smtClean="0">
                <a:solidFill>
                  <a:srgbClr val="011D44"/>
                </a:solidFill>
                <a:latin typeface="Arial Black" panose="020B0A04020102020204" pitchFamily="34" charset="0"/>
              </a:rPr>
              <a:t>8</a:t>
            </a:fld>
            <a:endParaRPr lang="pt-PT" b="1" dirty="0">
              <a:solidFill>
                <a:srgbClr val="011D44"/>
              </a:solidFill>
              <a:latin typeface="Arial Black" panose="020B0A04020102020204" pitchFamily="34" charset="0"/>
            </a:endParaRPr>
          </a:p>
        </p:txBody>
      </p:sp>
      <p:sp>
        <p:nvSpPr>
          <p:cNvPr id="11" name="CaixaDeTexto 10"/>
          <p:cNvSpPr txBox="1"/>
          <p:nvPr/>
        </p:nvSpPr>
        <p:spPr>
          <a:xfrm>
            <a:off x="758608" y="5722527"/>
            <a:ext cx="2708564" cy="1200329"/>
          </a:xfrm>
          <a:prstGeom prst="rect">
            <a:avLst/>
          </a:prstGeom>
          <a:noFill/>
        </p:spPr>
        <p:txBody>
          <a:bodyPr wrap="square" rtlCol="0">
            <a:spAutoFit/>
          </a:bodyPr>
          <a:lstStyle/>
          <a:p>
            <a:r>
              <a:rPr lang="pt-PT" sz="7200" dirty="0">
                <a:solidFill>
                  <a:srgbClr val="011D44"/>
                </a:solidFill>
              </a:rPr>
              <a:t>cna</a:t>
            </a:r>
          </a:p>
        </p:txBody>
      </p:sp>
      <p:pic>
        <p:nvPicPr>
          <p:cNvPr id="12" name="Imagem 11"/>
          <p:cNvPicPr>
            <a:picLocks noChangeAspect="1"/>
          </p:cNvPicPr>
          <p:nvPr/>
        </p:nvPicPr>
        <p:blipFill rotWithShape="1">
          <a:blip r:embed="rId2">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8502" r="12224"/>
          <a:stretch/>
        </p:blipFill>
        <p:spPr>
          <a:xfrm>
            <a:off x="-1" y="0"/>
            <a:ext cx="1000141" cy="1261629"/>
          </a:xfrm>
          <a:prstGeom prst="rect">
            <a:avLst/>
          </a:prstGeom>
        </p:spPr>
      </p:pic>
      <p:pic>
        <p:nvPicPr>
          <p:cNvPr id="13" name="Picture 82"/>
          <p:cNvPicPr/>
          <p:nvPr/>
        </p:nvPicPr>
        <p:blipFill>
          <a:blip r:embed="rId3" cstate="print">
            <a:clrChange>
              <a:clrFrom>
                <a:srgbClr val="FFFFFF"/>
              </a:clrFrom>
              <a:clrTo>
                <a:srgbClr val="FFFFFF">
                  <a:alpha val="0"/>
                </a:srgbClr>
              </a:clrTo>
            </a:clrChange>
            <a:biLevel thresh="75000"/>
            <a:extLst>
              <a:ext uri="{BEBA8EAE-BF5A-486C-A8C5-ECC9F3942E4B}">
                <a14:imgProps xmlns:a14="http://schemas.microsoft.com/office/drawing/2010/main">
                  <a14:imgLayer r:embed="rId4">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11125056" y="58737"/>
            <a:ext cx="956108" cy="938790"/>
          </a:xfrm>
          <a:prstGeom prst="rect">
            <a:avLst/>
          </a:prstGeom>
          <a:noFill/>
          <a:ln>
            <a:noFill/>
          </a:ln>
        </p:spPr>
      </p:pic>
      <p:pic>
        <p:nvPicPr>
          <p:cNvPr id="10" name="Imagem 9"/>
          <p:cNvPicPr>
            <a:picLocks noChangeAspect="1"/>
          </p:cNvPicPr>
          <p:nvPr/>
        </p:nvPicPr>
        <p:blipFill>
          <a:blip r:embed="rId5"/>
          <a:stretch>
            <a:fillRect/>
          </a:stretch>
        </p:blipFill>
        <p:spPr>
          <a:xfrm>
            <a:off x="6196084" y="1755816"/>
            <a:ext cx="4319515" cy="288327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6" name="CaixaDeTexto 15"/>
          <p:cNvSpPr txBox="1"/>
          <p:nvPr/>
        </p:nvSpPr>
        <p:spPr>
          <a:xfrm>
            <a:off x="5499701" y="4689456"/>
            <a:ext cx="5712280" cy="507831"/>
          </a:xfrm>
          <a:prstGeom prst="rect">
            <a:avLst/>
          </a:prstGeom>
          <a:noFill/>
        </p:spPr>
        <p:txBody>
          <a:bodyPr wrap="square" rtlCol="0">
            <a:spAutoFit/>
          </a:bodyPr>
          <a:lstStyle/>
          <a:p>
            <a:pPr algn="ctr"/>
            <a:r>
              <a:rPr lang="pt-PT" sz="1200" dirty="0" smtClean="0">
                <a:solidFill>
                  <a:schemeClr val="accent6"/>
                </a:solidFill>
              </a:rPr>
              <a:t>Figura 5 – Enxurradas no Funchal (2010)</a:t>
            </a:r>
          </a:p>
          <a:p>
            <a:pPr algn="ctr">
              <a:lnSpc>
                <a:spcPct val="150000"/>
              </a:lnSpc>
            </a:pPr>
            <a:r>
              <a:rPr lang="pt-PT" sz="1000" dirty="0"/>
              <a:t>(Fonte: http://madeira-gentes-lugares.blogspot.pt/2011/02/aluviao-de-20-de-fevereiro-de-2010.html)</a:t>
            </a:r>
          </a:p>
        </p:txBody>
      </p:sp>
    </p:spTree>
    <p:extLst>
      <p:ext uri="{BB962C8B-B14F-4D97-AF65-F5344CB8AC3E}">
        <p14:creationId xmlns:p14="http://schemas.microsoft.com/office/powerpoint/2010/main" val="138923624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00140" y="365125"/>
            <a:ext cx="10353660" cy="1325563"/>
          </a:xfrm>
        </p:spPr>
        <p:txBody>
          <a:bodyPr/>
          <a:lstStyle/>
          <a:p>
            <a:r>
              <a:rPr lang="pt-PT" dirty="0" smtClean="0">
                <a:solidFill>
                  <a:srgbClr val="011D44"/>
                </a:solidFill>
              </a:rPr>
              <a:t>Seca</a:t>
            </a:r>
            <a:endParaRPr lang="pt-PT" dirty="0">
              <a:solidFill>
                <a:srgbClr val="011D44"/>
              </a:solidFill>
            </a:endParaRPr>
          </a:p>
        </p:txBody>
      </p:sp>
      <p:sp>
        <p:nvSpPr>
          <p:cNvPr id="3" name="Marcador de Posição de Conteúdo 2"/>
          <p:cNvSpPr>
            <a:spLocks noGrp="1"/>
          </p:cNvSpPr>
          <p:nvPr>
            <p:ph idx="1"/>
          </p:nvPr>
        </p:nvSpPr>
        <p:spPr>
          <a:xfrm>
            <a:off x="1000140" y="1523106"/>
            <a:ext cx="10124916" cy="3827992"/>
          </a:xfrm>
        </p:spPr>
        <p:txBody>
          <a:bodyPr>
            <a:normAutofit/>
          </a:bodyPr>
          <a:lstStyle/>
          <a:p>
            <a:pPr algn="just"/>
            <a:r>
              <a:rPr lang="pt-PT" sz="2200" dirty="0" smtClean="0"/>
              <a:t>A seca é entendida como a ausência de precipitação ou precipitação abaixo da média durante longos períodos de tempo.</a:t>
            </a:r>
          </a:p>
          <a:p>
            <a:pPr algn="just"/>
            <a:r>
              <a:rPr lang="pt-PT" sz="2200" dirty="0" smtClean="0"/>
              <a:t>Os efeitos das secas são agravados por ações humanas, </a:t>
            </a:r>
            <a:r>
              <a:rPr lang="pt-PT" sz="2200" dirty="0"/>
              <a:t>que aceleram o processo de erosão do solo e associado às alterações climáticas provocam o avanço dos desertos </a:t>
            </a:r>
            <a:r>
              <a:rPr lang="pt-PT" sz="2200" dirty="0" smtClean="0"/>
              <a:t>(desertificação), tais como:</a:t>
            </a:r>
          </a:p>
        </p:txBody>
      </p:sp>
      <p:grpSp>
        <p:nvGrpSpPr>
          <p:cNvPr id="15" name="Grupo 14"/>
          <p:cNvGrpSpPr/>
          <p:nvPr/>
        </p:nvGrpSpPr>
        <p:grpSpPr>
          <a:xfrm>
            <a:off x="-1" y="5694518"/>
            <a:ext cx="12192001" cy="1191293"/>
            <a:chOff x="-1" y="5694518"/>
            <a:chExt cx="12192001" cy="1191293"/>
          </a:xfrm>
        </p:grpSpPr>
        <p:sp>
          <p:nvSpPr>
            <p:cNvPr id="5" name="Ondulado duplo 15"/>
            <p:cNvSpPr/>
            <p:nvPr/>
          </p:nvSpPr>
          <p:spPr>
            <a:xfrm>
              <a:off x="7416704" y="5712596"/>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Ondulado duplo 15"/>
            <p:cNvSpPr/>
            <p:nvPr/>
          </p:nvSpPr>
          <p:spPr>
            <a:xfrm>
              <a:off x="3708352" y="5701464"/>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Ondulado duplo 15"/>
            <p:cNvSpPr/>
            <p:nvPr/>
          </p:nvSpPr>
          <p:spPr>
            <a:xfrm>
              <a:off x="-1" y="5701464"/>
              <a:ext cx="3708352" cy="1165204"/>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176575 h 1526319"/>
                <a:gd name="connsiteX5" fmla="*/ 0 w 3708352"/>
                <a:gd name="connsiteY5" fmla="*/ 134149 h 1526319"/>
                <a:gd name="connsiteX0" fmla="*/ 0 w 3708352"/>
                <a:gd name="connsiteY0" fmla="*/ 134149 h 1176575"/>
                <a:gd name="connsiteX1" fmla="*/ 1854176 w 3708352"/>
                <a:gd name="connsiteY1" fmla="*/ 134149 h 1176575"/>
                <a:gd name="connsiteX2" fmla="*/ 3708352 w 3708352"/>
                <a:gd name="connsiteY2" fmla="*/ 134149 h 1176575"/>
                <a:gd name="connsiteX3" fmla="*/ 3708351 w 3708352"/>
                <a:gd name="connsiteY3" fmla="*/ 1176575 h 1176575"/>
                <a:gd name="connsiteX4" fmla="*/ 0 w 3708352"/>
                <a:gd name="connsiteY4" fmla="*/ 1176575 h 1176575"/>
                <a:gd name="connsiteX5" fmla="*/ 0 w 3708352"/>
                <a:gd name="connsiteY5" fmla="*/ 134149 h 11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352" h="1176575">
                  <a:moveTo>
                    <a:pt x="0" y="134149"/>
                  </a:moveTo>
                  <a:cubicBezTo>
                    <a:pt x="618059" y="-330555"/>
                    <a:pt x="1236117" y="598854"/>
                    <a:pt x="1854176" y="134149"/>
                  </a:cubicBezTo>
                  <a:cubicBezTo>
                    <a:pt x="2472235" y="-330555"/>
                    <a:pt x="3090293" y="598854"/>
                    <a:pt x="3708352" y="134149"/>
                  </a:cubicBezTo>
                  <a:cubicBezTo>
                    <a:pt x="3708352" y="598206"/>
                    <a:pt x="3708351" y="712518"/>
                    <a:pt x="3708351" y="1176575"/>
                  </a:cubicBezTo>
                  <a:lnTo>
                    <a:pt x="0" y="1176575"/>
                  </a:lnTo>
                  <a:lnTo>
                    <a:pt x="0" y="134149"/>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Ondulado duplo 15"/>
            <p:cNvSpPr/>
            <p:nvPr/>
          </p:nvSpPr>
          <p:spPr>
            <a:xfrm>
              <a:off x="11125056" y="5694518"/>
              <a:ext cx="1066944" cy="1191293"/>
            </a:xfrm>
            <a:custGeom>
              <a:avLst/>
              <a:gdLst>
                <a:gd name="connsiteX0" fmla="*/ 0 w 3708352"/>
                <a:gd name="connsiteY0" fmla="*/ 139411 h 2230581"/>
                <a:gd name="connsiteX1" fmla="*/ 1854176 w 3708352"/>
                <a:gd name="connsiteY1" fmla="*/ 139411 h 2230581"/>
                <a:gd name="connsiteX2" fmla="*/ 3708352 w 3708352"/>
                <a:gd name="connsiteY2" fmla="*/ 139411 h 2230581"/>
                <a:gd name="connsiteX3" fmla="*/ 3708352 w 3708352"/>
                <a:gd name="connsiteY3" fmla="*/ 2091170 h 2230581"/>
                <a:gd name="connsiteX4" fmla="*/ 1854176 w 3708352"/>
                <a:gd name="connsiteY4" fmla="*/ 2091170 h 2230581"/>
                <a:gd name="connsiteX5" fmla="*/ 0 w 3708352"/>
                <a:gd name="connsiteY5" fmla="*/ 2091170 h 2230581"/>
                <a:gd name="connsiteX6" fmla="*/ 0 w 3708352"/>
                <a:gd name="connsiteY6" fmla="*/ 139411 h 2230581"/>
                <a:gd name="connsiteX0" fmla="*/ 0 w 3708352"/>
                <a:gd name="connsiteY0" fmla="*/ 134149 h 2329877"/>
                <a:gd name="connsiteX1" fmla="*/ 1854176 w 3708352"/>
                <a:gd name="connsiteY1" fmla="*/ 134149 h 2329877"/>
                <a:gd name="connsiteX2" fmla="*/ 3708352 w 3708352"/>
                <a:gd name="connsiteY2" fmla="*/ 134149 h 2329877"/>
                <a:gd name="connsiteX3" fmla="*/ 3708352 w 3708352"/>
                <a:gd name="connsiteY3" fmla="*/ 2085908 h 2329877"/>
                <a:gd name="connsiteX4" fmla="*/ 0 w 3708352"/>
                <a:gd name="connsiteY4" fmla="*/ 2085908 h 2329877"/>
                <a:gd name="connsiteX5" fmla="*/ 0 w 3708352"/>
                <a:gd name="connsiteY5" fmla="*/ 134149 h 2329877"/>
                <a:gd name="connsiteX0" fmla="*/ 0 w 3708352"/>
                <a:gd name="connsiteY0" fmla="*/ 134149 h 2231969"/>
                <a:gd name="connsiteX1" fmla="*/ 1854176 w 3708352"/>
                <a:gd name="connsiteY1" fmla="*/ 134149 h 2231969"/>
                <a:gd name="connsiteX2" fmla="*/ 3708352 w 3708352"/>
                <a:gd name="connsiteY2" fmla="*/ 134149 h 2231969"/>
                <a:gd name="connsiteX3" fmla="*/ 3708352 w 3708352"/>
                <a:gd name="connsiteY3" fmla="*/ 2085908 h 2231969"/>
                <a:gd name="connsiteX4" fmla="*/ 0 w 3708352"/>
                <a:gd name="connsiteY4" fmla="*/ 2085908 h 2231969"/>
                <a:gd name="connsiteX5" fmla="*/ 0 w 3708352"/>
                <a:gd name="connsiteY5" fmla="*/ 134149 h 2231969"/>
                <a:gd name="connsiteX0" fmla="*/ 0 w 3708352"/>
                <a:gd name="connsiteY0" fmla="*/ 134149 h 2090886"/>
                <a:gd name="connsiteX1" fmla="*/ 1854176 w 3708352"/>
                <a:gd name="connsiteY1" fmla="*/ 134149 h 2090886"/>
                <a:gd name="connsiteX2" fmla="*/ 3708352 w 3708352"/>
                <a:gd name="connsiteY2" fmla="*/ 134149 h 2090886"/>
                <a:gd name="connsiteX3" fmla="*/ 3708352 w 3708352"/>
                <a:gd name="connsiteY3" fmla="*/ 2085908 h 2090886"/>
                <a:gd name="connsiteX4" fmla="*/ 0 w 3708352"/>
                <a:gd name="connsiteY4" fmla="*/ 2085908 h 2090886"/>
                <a:gd name="connsiteX5" fmla="*/ 0 w 3708352"/>
                <a:gd name="connsiteY5" fmla="*/ 134149 h 2090886"/>
                <a:gd name="connsiteX0" fmla="*/ 0 w 3708352"/>
                <a:gd name="connsiteY0" fmla="*/ 134149 h 2085966"/>
                <a:gd name="connsiteX1" fmla="*/ 1854176 w 3708352"/>
                <a:gd name="connsiteY1" fmla="*/ 134149 h 2085966"/>
                <a:gd name="connsiteX2" fmla="*/ 3708352 w 3708352"/>
                <a:gd name="connsiteY2" fmla="*/ 134149 h 2085966"/>
                <a:gd name="connsiteX3" fmla="*/ 3708352 w 3708352"/>
                <a:gd name="connsiteY3" fmla="*/ 2085908 h 2085966"/>
                <a:gd name="connsiteX4" fmla="*/ 0 w 3708352"/>
                <a:gd name="connsiteY4" fmla="*/ 1526319 h 2085966"/>
                <a:gd name="connsiteX5" fmla="*/ 0 w 3708352"/>
                <a:gd name="connsiteY5" fmla="*/ 134149 h 2085966"/>
                <a:gd name="connsiteX0" fmla="*/ 0 w 3722206"/>
                <a:gd name="connsiteY0" fmla="*/ 134149 h 1526319"/>
                <a:gd name="connsiteX1" fmla="*/ 1854176 w 3722206"/>
                <a:gd name="connsiteY1" fmla="*/ 134149 h 1526319"/>
                <a:gd name="connsiteX2" fmla="*/ 3708352 w 3722206"/>
                <a:gd name="connsiteY2" fmla="*/ 134149 h 1526319"/>
                <a:gd name="connsiteX3" fmla="*/ 3722206 w 3722206"/>
                <a:gd name="connsiteY3" fmla="*/ 1484349 h 1526319"/>
                <a:gd name="connsiteX4" fmla="*/ 0 w 3722206"/>
                <a:gd name="connsiteY4" fmla="*/ 1526319 h 1526319"/>
                <a:gd name="connsiteX5" fmla="*/ 0 w 3722206"/>
                <a:gd name="connsiteY5" fmla="*/ 134149 h 1526319"/>
                <a:gd name="connsiteX0" fmla="*/ 0 w 3708352"/>
                <a:gd name="connsiteY0" fmla="*/ 134149 h 1526319"/>
                <a:gd name="connsiteX1" fmla="*/ 1854176 w 3708352"/>
                <a:gd name="connsiteY1" fmla="*/ 134149 h 1526319"/>
                <a:gd name="connsiteX2" fmla="*/ 3708352 w 3708352"/>
                <a:gd name="connsiteY2" fmla="*/ 134149 h 1526319"/>
                <a:gd name="connsiteX3" fmla="*/ 3708351 w 3708352"/>
                <a:gd name="connsiteY3" fmla="*/ 1526319 h 1526319"/>
                <a:gd name="connsiteX4" fmla="*/ 0 w 3708352"/>
                <a:gd name="connsiteY4" fmla="*/ 1526319 h 1526319"/>
                <a:gd name="connsiteX5" fmla="*/ 0 w 3708352"/>
                <a:gd name="connsiteY5" fmla="*/ 134149 h 1526319"/>
                <a:gd name="connsiteX0" fmla="*/ 0 w 3708352"/>
                <a:gd name="connsiteY0" fmla="*/ 86235 h 1478405"/>
                <a:gd name="connsiteX1" fmla="*/ 1080799 w 3708352"/>
                <a:gd name="connsiteY1" fmla="*/ 142426 h 1478405"/>
                <a:gd name="connsiteX2" fmla="*/ 1854176 w 3708352"/>
                <a:gd name="connsiteY2" fmla="*/ 86235 h 1478405"/>
                <a:gd name="connsiteX3" fmla="*/ 3708352 w 3708352"/>
                <a:gd name="connsiteY3" fmla="*/ 86235 h 1478405"/>
                <a:gd name="connsiteX4" fmla="*/ 3708351 w 3708352"/>
                <a:gd name="connsiteY4" fmla="*/ 1478405 h 1478405"/>
                <a:gd name="connsiteX5" fmla="*/ 0 w 3708352"/>
                <a:gd name="connsiteY5" fmla="*/ 1478405 h 1478405"/>
                <a:gd name="connsiteX6" fmla="*/ 0 w 3708352"/>
                <a:gd name="connsiteY6" fmla="*/ 86235 h 1478405"/>
                <a:gd name="connsiteX0" fmla="*/ 0 w 3708352"/>
                <a:gd name="connsiteY0" fmla="*/ 146502 h 1538672"/>
                <a:gd name="connsiteX1" fmla="*/ 1080799 w 3708352"/>
                <a:gd name="connsiteY1" fmla="*/ 202693 h 1538672"/>
                <a:gd name="connsiteX2" fmla="*/ 1854176 w 3708352"/>
                <a:gd name="connsiteY2" fmla="*/ 146502 h 1538672"/>
                <a:gd name="connsiteX3" fmla="*/ 3708352 w 3708352"/>
                <a:gd name="connsiteY3" fmla="*/ 146502 h 1538672"/>
                <a:gd name="connsiteX4" fmla="*/ 3708351 w 3708352"/>
                <a:gd name="connsiteY4" fmla="*/ 1538672 h 1538672"/>
                <a:gd name="connsiteX5" fmla="*/ 0 w 3708352"/>
                <a:gd name="connsiteY5" fmla="*/ 1538672 h 1538672"/>
                <a:gd name="connsiteX6" fmla="*/ 0 w 3708352"/>
                <a:gd name="connsiteY6" fmla="*/ 146502 h 1538672"/>
                <a:gd name="connsiteX0" fmla="*/ 0 w 3708352"/>
                <a:gd name="connsiteY0" fmla="*/ 146502 h 1538672"/>
                <a:gd name="connsiteX1" fmla="*/ 1080799 w 3708352"/>
                <a:gd name="connsiteY1" fmla="*/ 202693 h 1538672"/>
                <a:gd name="connsiteX2" fmla="*/ 3708352 w 3708352"/>
                <a:gd name="connsiteY2" fmla="*/ 146502 h 1538672"/>
                <a:gd name="connsiteX3" fmla="*/ 3708351 w 3708352"/>
                <a:gd name="connsiteY3" fmla="*/ 1538672 h 1538672"/>
                <a:gd name="connsiteX4" fmla="*/ 0 w 3708352"/>
                <a:gd name="connsiteY4" fmla="*/ 1538672 h 1538672"/>
                <a:gd name="connsiteX5" fmla="*/ 0 w 3708352"/>
                <a:gd name="connsiteY5" fmla="*/ 146502 h 1538672"/>
                <a:gd name="connsiteX0" fmla="*/ 0 w 3718847"/>
                <a:gd name="connsiteY0" fmla="*/ 146502 h 1538672"/>
                <a:gd name="connsiteX1" fmla="*/ 1080799 w 3718847"/>
                <a:gd name="connsiteY1" fmla="*/ 202693 h 1538672"/>
                <a:gd name="connsiteX2" fmla="*/ 3708351 w 3718847"/>
                <a:gd name="connsiteY2" fmla="*/ 1538672 h 1538672"/>
                <a:gd name="connsiteX3" fmla="*/ 0 w 3718847"/>
                <a:gd name="connsiteY3" fmla="*/ 1538672 h 1538672"/>
                <a:gd name="connsiteX4" fmla="*/ 0 w 3718847"/>
                <a:gd name="connsiteY4" fmla="*/ 146502 h 1538672"/>
                <a:gd name="connsiteX0" fmla="*/ 0 w 1407782"/>
                <a:gd name="connsiteY0" fmla="*/ 146502 h 1538672"/>
                <a:gd name="connsiteX1" fmla="*/ 1080799 w 1407782"/>
                <a:gd name="connsiteY1" fmla="*/ 202693 h 1538672"/>
                <a:gd name="connsiteX2" fmla="*/ 1103697 w 1407782"/>
                <a:gd name="connsiteY2" fmla="*/ 1538672 h 1538672"/>
                <a:gd name="connsiteX3" fmla="*/ 0 w 1407782"/>
                <a:gd name="connsiteY3" fmla="*/ 1538672 h 1538672"/>
                <a:gd name="connsiteX4" fmla="*/ 0 w 1407782"/>
                <a:gd name="connsiteY4" fmla="*/ 146502 h 1538672"/>
                <a:gd name="connsiteX0" fmla="*/ 0 w 1364784"/>
                <a:gd name="connsiteY0" fmla="*/ 146502 h 1538672"/>
                <a:gd name="connsiteX1" fmla="*/ 1080799 w 1364784"/>
                <a:gd name="connsiteY1" fmla="*/ 202693 h 1538672"/>
                <a:gd name="connsiteX2" fmla="*/ 1103697 w 1364784"/>
                <a:gd name="connsiteY2" fmla="*/ 1538672 h 1538672"/>
                <a:gd name="connsiteX3" fmla="*/ 0 w 1364784"/>
                <a:gd name="connsiteY3" fmla="*/ 1538672 h 1538672"/>
                <a:gd name="connsiteX4" fmla="*/ 0 w 1364784"/>
                <a:gd name="connsiteY4" fmla="*/ 146502 h 1538672"/>
                <a:gd name="connsiteX0" fmla="*/ 0 w 1109143"/>
                <a:gd name="connsiteY0" fmla="*/ 146502 h 1538672"/>
                <a:gd name="connsiteX1" fmla="*/ 1080799 w 1109143"/>
                <a:gd name="connsiteY1" fmla="*/ 202693 h 1538672"/>
                <a:gd name="connsiteX2" fmla="*/ 1103697 w 1109143"/>
                <a:gd name="connsiteY2" fmla="*/ 1538672 h 1538672"/>
                <a:gd name="connsiteX3" fmla="*/ 0 w 1109143"/>
                <a:gd name="connsiteY3" fmla="*/ 1538672 h 1538672"/>
                <a:gd name="connsiteX4" fmla="*/ 0 w 1109143"/>
                <a:gd name="connsiteY4" fmla="*/ 146502 h 1538672"/>
                <a:gd name="connsiteX0" fmla="*/ 0 w 1092751"/>
                <a:gd name="connsiteY0" fmla="*/ 146502 h 1538672"/>
                <a:gd name="connsiteX1" fmla="*/ 1080799 w 1092751"/>
                <a:gd name="connsiteY1" fmla="*/ 202693 h 1538672"/>
                <a:gd name="connsiteX2" fmla="*/ 1075988 w 1092751"/>
                <a:gd name="connsiteY2" fmla="*/ 1538672 h 1538672"/>
                <a:gd name="connsiteX3" fmla="*/ 0 w 1092751"/>
                <a:gd name="connsiteY3" fmla="*/ 1538672 h 1538672"/>
                <a:gd name="connsiteX4" fmla="*/ 0 w 1092751"/>
                <a:gd name="connsiteY4" fmla="*/ 146502 h 1538672"/>
                <a:gd name="connsiteX0" fmla="*/ 0 w 1082211"/>
                <a:gd name="connsiteY0" fmla="*/ 146502 h 1538672"/>
                <a:gd name="connsiteX1" fmla="*/ 1080799 w 1082211"/>
                <a:gd name="connsiteY1" fmla="*/ 202693 h 1538672"/>
                <a:gd name="connsiteX2" fmla="*/ 1075988 w 1082211"/>
                <a:gd name="connsiteY2" fmla="*/ 1538672 h 1538672"/>
                <a:gd name="connsiteX3" fmla="*/ 0 w 1082211"/>
                <a:gd name="connsiteY3" fmla="*/ 1538672 h 1538672"/>
                <a:gd name="connsiteX4" fmla="*/ 0 w 1082211"/>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538672 h 1538672"/>
                <a:gd name="connsiteX4" fmla="*/ 0 w 1080799"/>
                <a:gd name="connsiteY4" fmla="*/ 146502 h 1538672"/>
                <a:gd name="connsiteX0" fmla="*/ 0 w 1080799"/>
                <a:gd name="connsiteY0" fmla="*/ 146502 h 1538672"/>
                <a:gd name="connsiteX1" fmla="*/ 1080799 w 1080799"/>
                <a:gd name="connsiteY1" fmla="*/ 202693 h 1538672"/>
                <a:gd name="connsiteX2" fmla="*/ 1075988 w 1080799"/>
                <a:gd name="connsiteY2" fmla="*/ 1538672 h 1538672"/>
                <a:gd name="connsiteX3" fmla="*/ 0 w 1080799"/>
                <a:gd name="connsiteY3" fmla="*/ 1188929 h 1538672"/>
                <a:gd name="connsiteX4" fmla="*/ 0 w 1080799"/>
                <a:gd name="connsiteY4" fmla="*/ 146502 h 1538672"/>
                <a:gd name="connsiteX0" fmla="*/ 0 w 1080799"/>
                <a:gd name="connsiteY0" fmla="*/ 146502 h 1202918"/>
                <a:gd name="connsiteX1" fmla="*/ 1080799 w 1080799"/>
                <a:gd name="connsiteY1" fmla="*/ 202693 h 1202918"/>
                <a:gd name="connsiteX2" fmla="*/ 1075988 w 1080799"/>
                <a:gd name="connsiteY2" fmla="*/ 1202918 h 1202918"/>
                <a:gd name="connsiteX3" fmla="*/ 0 w 1080799"/>
                <a:gd name="connsiteY3" fmla="*/ 1188929 h 1202918"/>
                <a:gd name="connsiteX4" fmla="*/ 0 w 1080799"/>
                <a:gd name="connsiteY4" fmla="*/ 146502 h 1202918"/>
                <a:gd name="connsiteX0" fmla="*/ 0 w 1075988"/>
                <a:gd name="connsiteY0" fmla="*/ 146502 h 1202918"/>
                <a:gd name="connsiteX1" fmla="*/ 1053090 w 1075988"/>
                <a:gd name="connsiteY1" fmla="*/ 202693 h 1202918"/>
                <a:gd name="connsiteX2" fmla="*/ 1075988 w 1075988"/>
                <a:gd name="connsiteY2" fmla="*/ 1202918 h 1202918"/>
                <a:gd name="connsiteX3" fmla="*/ 0 w 1075988"/>
                <a:gd name="connsiteY3" fmla="*/ 1188929 h 1202918"/>
                <a:gd name="connsiteX4" fmla="*/ 0 w 1075988"/>
                <a:gd name="connsiteY4" fmla="*/ 146502 h 1202918"/>
                <a:gd name="connsiteX0" fmla="*/ 0 w 1053090"/>
                <a:gd name="connsiteY0" fmla="*/ 146502 h 1202918"/>
                <a:gd name="connsiteX1" fmla="*/ 1053090 w 1053090"/>
                <a:gd name="connsiteY1" fmla="*/ 202693 h 1202918"/>
                <a:gd name="connsiteX2" fmla="*/ 1048278 w 1053090"/>
                <a:gd name="connsiteY2" fmla="*/ 1202918 h 1202918"/>
                <a:gd name="connsiteX3" fmla="*/ 0 w 1053090"/>
                <a:gd name="connsiteY3" fmla="*/ 1188929 h 1202918"/>
                <a:gd name="connsiteX4" fmla="*/ 0 w 1053090"/>
                <a:gd name="connsiteY4" fmla="*/ 146502 h 1202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3090" h="1202918">
                  <a:moveTo>
                    <a:pt x="0" y="146502"/>
                  </a:moveTo>
                  <a:cubicBezTo>
                    <a:pt x="249406" y="-76161"/>
                    <a:pt x="550097" y="-35133"/>
                    <a:pt x="1053090" y="202693"/>
                  </a:cubicBezTo>
                  <a:cubicBezTo>
                    <a:pt x="1047693" y="1008300"/>
                    <a:pt x="1048301" y="392685"/>
                    <a:pt x="1048278" y="1202918"/>
                  </a:cubicBezTo>
                  <a:lnTo>
                    <a:pt x="0" y="1188929"/>
                  </a:lnTo>
                  <a:lnTo>
                    <a:pt x="0" y="146502"/>
                  </a:lnTo>
                  <a:close/>
                </a:path>
              </a:pathLst>
            </a:custGeom>
            <a:solidFill>
              <a:srgbClr val="BFCEE9"/>
            </a:solidFill>
            <a:ln>
              <a:solidFill>
                <a:srgbClr val="BD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sp>
        <p:nvSpPr>
          <p:cNvPr id="9" name="Marcador de Posição do Número do Diapositivo 8"/>
          <p:cNvSpPr>
            <a:spLocks noGrp="1"/>
          </p:cNvSpPr>
          <p:nvPr>
            <p:ph type="sldNum" sz="quarter" idx="12"/>
          </p:nvPr>
        </p:nvSpPr>
        <p:spPr>
          <a:xfrm>
            <a:off x="8610600" y="6195042"/>
            <a:ext cx="2743200" cy="526434"/>
          </a:xfrm>
        </p:spPr>
        <p:txBody>
          <a:bodyPr/>
          <a:lstStyle/>
          <a:p>
            <a:fld id="{0B41A958-1C4B-4855-8ABB-ECFBAF21EE7E}" type="slidenum">
              <a:rPr lang="pt-PT" sz="2000" b="1" smtClean="0">
                <a:solidFill>
                  <a:srgbClr val="011D44"/>
                </a:solidFill>
                <a:latin typeface="Arial Black" panose="020B0A04020102020204" pitchFamily="34" charset="0"/>
              </a:rPr>
              <a:t>9</a:t>
            </a:fld>
            <a:endParaRPr lang="pt-PT" b="1" dirty="0">
              <a:solidFill>
                <a:srgbClr val="011D44"/>
              </a:solidFill>
              <a:latin typeface="Arial Black" panose="020B0A04020102020204" pitchFamily="34" charset="0"/>
            </a:endParaRPr>
          </a:p>
        </p:txBody>
      </p:sp>
      <p:sp>
        <p:nvSpPr>
          <p:cNvPr id="11" name="CaixaDeTexto 10"/>
          <p:cNvSpPr txBox="1"/>
          <p:nvPr/>
        </p:nvSpPr>
        <p:spPr>
          <a:xfrm>
            <a:off x="758608" y="5722527"/>
            <a:ext cx="2708564" cy="1200329"/>
          </a:xfrm>
          <a:prstGeom prst="rect">
            <a:avLst/>
          </a:prstGeom>
          <a:noFill/>
        </p:spPr>
        <p:txBody>
          <a:bodyPr wrap="square" rtlCol="0">
            <a:spAutoFit/>
          </a:bodyPr>
          <a:lstStyle/>
          <a:p>
            <a:r>
              <a:rPr lang="pt-PT" sz="7200" dirty="0">
                <a:solidFill>
                  <a:srgbClr val="011D44"/>
                </a:solidFill>
              </a:rPr>
              <a:t>cna</a:t>
            </a:r>
          </a:p>
        </p:txBody>
      </p:sp>
      <p:pic>
        <p:nvPicPr>
          <p:cNvPr id="12" name="Imagem 11"/>
          <p:cNvPicPr>
            <a:picLocks noChangeAspect="1"/>
          </p:cNvPicPr>
          <p:nvPr/>
        </p:nvPicPr>
        <p:blipFill rotWithShape="1">
          <a:blip r:embed="rId2">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8502" r="12224"/>
          <a:stretch/>
        </p:blipFill>
        <p:spPr>
          <a:xfrm>
            <a:off x="-1" y="0"/>
            <a:ext cx="1000141" cy="1261629"/>
          </a:xfrm>
          <a:prstGeom prst="rect">
            <a:avLst/>
          </a:prstGeom>
        </p:spPr>
      </p:pic>
      <p:pic>
        <p:nvPicPr>
          <p:cNvPr id="13" name="Picture 82"/>
          <p:cNvPicPr/>
          <p:nvPr/>
        </p:nvPicPr>
        <p:blipFill>
          <a:blip r:embed="rId3" cstate="print">
            <a:clrChange>
              <a:clrFrom>
                <a:srgbClr val="FFFFFF"/>
              </a:clrFrom>
              <a:clrTo>
                <a:srgbClr val="FFFFFF">
                  <a:alpha val="0"/>
                </a:srgbClr>
              </a:clrTo>
            </a:clrChange>
            <a:biLevel thresh="75000"/>
            <a:extLst>
              <a:ext uri="{BEBA8EAE-BF5A-486C-A8C5-ECC9F3942E4B}">
                <a14:imgProps xmlns:a14="http://schemas.microsoft.com/office/drawing/2010/main">
                  <a14:imgLayer r:embed="rId4">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11125056" y="58737"/>
            <a:ext cx="956108" cy="938790"/>
          </a:xfrm>
          <a:prstGeom prst="rect">
            <a:avLst/>
          </a:prstGeom>
          <a:noFill/>
          <a:ln>
            <a:noFill/>
          </a:ln>
        </p:spPr>
      </p:pic>
      <p:sp>
        <p:nvSpPr>
          <p:cNvPr id="10" name="CaixaDeTexto 9"/>
          <p:cNvSpPr txBox="1"/>
          <p:nvPr/>
        </p:nvSpPr>
        <p:spPr>
          <a:xfrm>
            <a:off x="6723743" y="5323664"/>
            <a:ext cx="5094275" cy="584775"/>
          </a:xfrm>
          <a:prstGeom prst="rect">
            <a:avLst/>
          </a:prstGeom>
          <a:noFill/>
        </p:spPr>
        <p:txBody>
          <a:bodyPr wrap="square" rtlCol="0">
            <a:spAutoFit/>
          </a:bodyPr>
          <a:lstStyle/>
          <a:p>
            <a:pPr algn="ctr"/>
            <a:r>
              <a:rPr lang="pt-PT" sz="1200" dirty="0" smtClean="0">
                <a:solidFill>
                  <a:schemeClr val="accent6"/>
                </a:solidFill>
              </a:rPr>
              <a:t>Figura </a:t>
            </a:r>
            <a:r>
              <a:rPr lang="pt-PT" sz="1200" dirty="0">
                <a:solidFill>
                  <a:schemeClr val="accent6"/>
                </a:solidFill>
              </a:rPr>
              <a:t>6</a:t>
            </a:r>
            <a:r>
              <a:rPr lang="pt-PT" sz="1200" dirty="0" smtClean="0">
                <a:solidFill>
                  <a:schemeClr val="accent6"/>
                </a:solidFill>
              </a:rPr>
              <a:t> – Seca</a:t>
            </a:r>
          </a:p>
          <a:p>
            <a:pPr algn="ctr"/>
            <a:r>
              <a:rPr lang="pt-PT" sz="1000" dirty="0"/>
              <a:t>(Fonte: http://www.tsf.pt/economia/interior/agricultores-do-alentejo-e-de-castelo-branco-aflitos-com-a-seca--4748311.html </a:t>
            </a:r>
            <a:r>
              <a:rPr lang="pt-PT" sz="1000" dirty="0" smtClean="0"/>
              <a:t>)</a:t>
            </a:r>
            <a:endParaRPr lang="pt-PT" sz="1000" dirty="0"/>
          </a:p>
        </p:txBody>
      </p:sp>
      <p:graphicFrame>
        <p:nvGraphicFramePr>
          <p:cNvPr id="16" name="Diagrama 15"/>
          <p:cNvGraphicFramePr/>
          <p:nvPr>
            <p:extLst>
              <p:ext uri="{D42A27DB-BD31-4B8C-83A1-F6EECF244321}">
                <p14:modId xmlns:p14="http://schemas.microsoft.com/office/powerpoint/2010/main" val="1817745023"/>
              </p:ext>
            </p:extLst>
          </p:nvPr>
        </p:nvGraphicFramePr>
        <p:xfrm>
          <a:off x="1072220" y="3240939"/>
          <a:ext cx="5501007" cy="250987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0" name="Imagem 19"/>
          <p:cNvPicPr>
            <a:picLocks noChangeAspect="1"/>
          </p:cNvPicPr>
          <p:nvPr/>
        </p:nvPicPr>
        <p:blipFill rotWithShape="1">
          <a:blip r:embed="rId10"/>
          <a:srcRect l="24917" t="53653" r="71560" b="39049"/>
          <a:stretch/>
        </p:blipFill>
        <p:spPr>
          <a:xfrm>
            <a:off x="2112890" y="3272734"/>
            <a:ext cx="398298" cy="466753"/>
          </a:xfrm>
          <a:prstGeom prst="rect">
            <a:avLst/>
          </a:prstGeom>
        </p:spPr>
      </p:pic>
      <p:pic>
        <p:nvPicPr>
          <p:cNvPr id="21" name="Imagem 20"/>
          <p:cNvPicPr>
            <a:picLocks noChangeAspect="1"/>
          </p:cNvPicPr>
          <p:nvPr/>
        </p:nvPicPr>
        <p:blipFill rotWithShape="1">
          <a:blip r:embed="rId10"/>
          <a:srcRect l="24917" t="53653" r="71560" b="39049"/>
          <a:stretch/>
        </p:blipFill>
        <p:spPr>
          <a:xfrm>
            <a:off x="2112890" y="3845163"/>
            <a:ext cx="398298" cy="466753"/>
          </a:xfrm>
          <a:prstGeom prst="rect">
            <a:avLst/>
          </a:prstGeom>
        </p:spPr>
      </p:pic>
      <p:pic>
        <p:nvPicPr>
          <p:cNvPr id="22" name="Imagem 21"/>
          <p:cNvPicPr>
            <a:picLocks noChangeAspect="1"/>
          </p:cNvPicPr>
          <p:nvPr/>
        </p:nvPicPr>
        <p:blipFill rotWithShape="1">
          <a:blip r:embed="rId10"/>
          <a:srcRect l="24917" t="53653" r="71560" b="39049"/>
          <a:stretch/>
        </p:blipFill>
        <p:spPr>
          <a:xfrm>
            <a:off x="2112890" y="4430715"/>
            <a:ext cx="398298" cy="466753"/>
          </a:xfrm>
          <a:prstGeom prst="rect">
            <a:avLst/>
          </a:prstGeom>
        </p:spPr>
      </p:pic>
      <p:pic>
        <p:nvPicPr>
          <p:cNvPr id="23" name="Imagem 22"/>
          <p:cNvPicPr>
            <a:picLocks noChangeAspect="1"/>
          </p:cNvPicPr>
          <p:nvPr/>
        </p:nvPicPr>
        <p:blipFill rotWithShape="1">
          <a:blip r:embed="rId10"/>
          <a:srcRect l="24917" t="53653" r="71560" b="39049"/>
          <a:stretch/>
        </p:blipFill>
        <p:spPr>
          <a:xfrm>
            <a:off x="2112890" y="4981319"/>
            <a:ext cx="398298" cy="466753"/>
          </a:xfrm>
          <a:prstGeom prst="rect">
            <a:avLst/>
          </a:prstGeom>
        </p:spPr>
      </p:pic>
      <p:pic>
        <p:nvPicPr>
          <p:cNvPr id="4098" name="Picture 2" descr="http://static.globalnoticias.pt/tsf/image.aspx?type=generate&amp;name=sectionbig&amp;id=4748311&amp;source=ng4603069&amp;w=700&amp;t=2015082712090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02293" y="3018587"/>
            <a:ext cx="3956859" cy="222149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30723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ma do Office">
  <a:themeElements>
    <a:clrScheme name="Verde Azulado">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Personalizado 1">
      <a:majorFont>
        <a:latin typeface="Footlight MT Light"/>
        <a:ea typeface=""/>
        <a:cs typeface=""/>
      </a:majorFont>
      <a:minorFont>
        <a:latin typeface="Footlight M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Watertheme</Template>
  <TotalTime>1133</TotalTime>
  <Words>790</Words>
  <Application>Microsoft Office PowerPoint</Application>
  <PresentationFormat>Ecrã Panorâmico</PresentationFormat>
  <Paragraphs>94</Paragraphs>
  <Slides>11</Slides>
  <Notes>0</Notes>
  <HiddenSlides>0</HiddenSlides>
  <MMClips>0</MMClips>
  <ScaleCrop>false</ScaleCrop>
  <HeadingPairs>
    <vt:vector size="6" baseType="variant">
      <vt:variant>
        <vt:lpstr>Tipos de letra usados</vt:lpstr>
      </vt:variant>
      <vt:variant>
        <vt:i4>4</vt:i4>
      </vt:variant>
      <vt:variant>
        <vt:lpstr>Tema</vt:lpstr>
      </vt:variant>
      <vt:variant>
        <vt:i4>1</vt:i4>
      </vt:variant>
      <vt:variant>
        <vt:lpstr>Títulos dos diapositivos</vt:lpstr>
      </vt:variant>
      <vt:variant>
        <vt:i4>11</vt:i4>
      </vt:variant>
    </vt:vector>
  </HeadingPairs>
  <TitlesOfParts>
    <vt:vector size="16" baseType="lpstr">
      <vt:lpstr>Arial</vt:lpstr>
      <vt:lpstr>Arial Black</vt:lpstr>
      <vt:lpstr>Calibri</vt:lpstr>
      <vt:lpstr>Footlight MT Light</vt:lpstr>
      <vt:lpstr>Tema do Office</vt:lpstr>
      <vt:lpstr>Catástrofes Naturais</vt:lpstr>
      <vt:lpstr>Riscos e catástrofes naturais</vt:lpstr>
      <vt:lpstr>Riscos naturais</vt:lpstr>
      <vt:lpstr>Tipos de riscos naturais</vt:lpstr>
      <vt:lpstr>Maremotos</vt:lpstr>
      <vt:lpstr>Cheias e enxurradas</vt:lpstr>
      <vt:lpstr>Cheias e enxurradas</vt:lpstr>
      <vt:lpstr>Cheias e enxurradas</vt:lpstr>
      <vt:lpstr>Seca</vt:lpstr>
      <vt:lpstr>Como prevenir situações de catástrofe</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Ana Cláudia Proença</dc:creator>
  <cp:lastModifiedBy>Fatima</cp:lastModifiedBy>
  <cp:revision>107</cp:revision>
  <dcterms:created xsi:type="dcterms:W3CDTF">2016-08-07T20:08:56Z</dcterms:created>
  <dcterms:modified xsi:type="dcterms:W3CDTF">2016-09-17T22:10:20Z</dcterms:modified>
</cp:coreProperties>
</file>