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65" r:id="rId5"/>
    <p:sldId id="274" r:id="rId6"/>
    <p:sldId id="260" r:id="rId7"/>
    <p:sldId id="267" r:id="rId8"/>
    <p:sldId id="266" r:id="rId9"/>
    <p:sldId id="268" r:id="rId10"/>
    <p:sldId id="273" r:id="rId11"/>
    <p:sldId id="277" r:id="rId12"/>
    <p:sldId id="269" r:id="rId13"/>
    <p:sldId id="276" r:id="rId14"/>
    <p:sldId id="275" r:id="rId15"/>
    <p:sldId id="270" r:id="rId16"/>
    <p:sldId id="278" r:id="rId17"/>
    <p:sldId id="279" r:id="rId18"/>
    <p:sldId id="264" r:id="rId19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E9B212-8F74-43B4-9378-772D3F34D05D}" type="doc">
      <dgm:prSet loTypeId="urn:microsoft.com/office/officeart/2008/layout/VerticalCurvedList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pt-PT"/>
        </a:p>
      </dgm:t>
    </dgm:pt>
    <dgm:pt modelId="{9B75D4B4-54FE-4EBF-B6A0-54465D96AC69}">
      <dgm:prSet phldrT="[Texto]"/>
      <dgm:spPr/>
      <dgm:t>
        <a:bodyPr/>
        <a:lstStyle/>
        <a:p>
          <a:r>
            <a:rPr lang="pt-PT" b="1" dirty="0" smtClean="0"/>
            <a:t>À </a:t>
          </a:r>
          <a:r>
            <a:rPr lang="pt-PT" b="1" dirty="0" err="1" smtClean="0"/>
            <a:t>sobreexploração</a:t>
          </a:r>
          <a:r>
            <a:rPr lang="pt-PT" b="1" dirty="0" smtClean="0"/>
            <a:t> das águas continentais </a:t>
          </a:r>
          <a:endParaRPr lang="pt-PT" b="1" dirty="0"/>
        </a:p>
      </dgm:t>
    </dgm:pt>
    <dgm:pt modelId="{7115C6EE-0F8C-4E57-9FD8-A59775DCE1BF}" type="parTrans" cxnId="{E7445F7A-71B2-46EA-8B8E-6BCABEE38171}">
      <dgm:prSet/>
      <dgm:spPr/>
      <dgm:t>
        <a:bodyPr/>
        <a:lstStyle/>
        <a:p>
          <a:endParaRPr lang="pt-PT"/>
        </a:p>
      </dgm:t>
    </dgm:pt>
    <dgm:pt modelId="{64C8CA25-BD63-462D-BCFB-1199A7F38821}" type="sibTrans" cxnId="{E7445F7A-71B2-46EA-8B8E-6BCABEE38171}">
      <dgm:prSet/>
      <dgm:spPr/>
      <dgm:t>
        <a:bodyPr/>
        <a:lstStyle/>
        <a:p>
          <a:endParaRPr lang="pt-PT"/>
        </a:p>
      </dgm:t>
    </dgm:pt>
    <dgm:pt modelId="{BE4B7E69-9D9B-4D15-AED0-4B7DEEF7C648}">
      <dgm:prSet phldrT="[Texto]"/>
      <dgm:spPr/>
      <dgm:t>
        <a:bodyPr/>
        <a:lstStyle/>
        <a:p>
          <a:r>
            <a:rPr lang="pt-PT" b="1" dirty="0" smtClean="0"/>
            <a:t>Ao aumento de descargas de efluentes</a:t>
          </a:r>
          <a:endParaRPr lang="pt-PT" b="1" dirty="0"/>
        </a:p>
      </dgm:t>
    </dgm:pt>
    <dgm:pt modelId="{E63DE281-6843-470C-B4B2-5805B109C494}" type="parTrans" cxnId="{0AD5D436-48C7-449C-937C-CD31959FFB24}">
      <dgm:prSet/>
      <dgm:spPr/>
      <dgm:t>
        <a:bodyPr/>
        <a:lstStyle/>
        <a:p>
          <a:endParaRPr lang="pt-PT"/>
        </a:p>
      </dgm:t>
    </dgm:pt>
    <dgm:pt modelId="{0BB7B6E5-EB3F-43CE-B524-C932D2B4F935}" type="sibTrans" cxnId="{0AD5D436-48C7-449C-937C-CD31959FFB24}">
      <dgm:prSet/>
      <dgm:spPr/>
      <dgm:t>
        <a:bodyPr/>
        <a:lstStyle/>
        <a:p>
          <a:endParaRPr lang="pt-PT"/>
        </a:p>
      </dgm:t>
    </dgm:pt>
    <dgm:pt modelId="{FCF5A919-75E4-4B8B-87D9-A8A9D6DE604F}">
      <dgm:prSet phldrT="[Texto]"/>
      <dgm:spPr/>
      <dgm:t>
        <a:bodyPr/>
        <a:lstStyle/>
        <a:p>
          <a:r>
            <a:rPr lang="pt-PT" b="1" dirty="0" smtClean="0"/>
            <a:t>Ao facto de milhões de pessoas não terem acesso a saneamento básico</a:t>
          </a:r>
          <a:endParaRPr lang="pt-PT" b="1" dirty="0"/>
        </a:p>
      </dgm:t>
    </dgm:pt>
    <dgm:pt modelId="{D4ECF848-3405-4D98-B651-7EDD1DA45648}" type="parTrans" cxnId="{74D4B56F-6C6B-4AB1-945E-25FA4F15D6E0}">
      <dgm:prSet/>
      <dgm:spPr/>
      <dgm:t>
        <a:bodyPr/>
        <a:lstStyle/>
        <a:p>
          <a:endParaRPr lang="pt-PT"/>
        </a:p>
      </dgm:t>
    </dgm:pt>
    <dgm:pt modelId="{62B53B18-C185-4D7B-8C3F-C9B68B012567}" type="sibTrans" cxnId="{74D4B56F-6C6B-4AB1-945E-25FA4F15D6E0}">
      <dgm:prSet/>
      <dgm:spPr/>
      <dgm:t>
        <a:bodyPr/>
        <a:lstStyle/>
        <a:p>
          <a:endParaRPr lang="pt-PT"/>
        </a:p>
      </dgm:t>
    </dgm:pt>
    <dgm:pt modelId="{E86D99CA-4E7F-4473-AD71-902F2ED3CB2A}">
      <dgm:prSet phldrT="[Texto]"/>
      <dgm:spPr/>
      <dgm:t>
        <a:bodyPr/>
        <a:lstStyle/>
        <a:p>
          <a:r>
            <a:rPr lang="pt-PT" b="1" dirty="0" smtClean="0"/>
            <a:t>Às fugas constatadas nos aterros sanitários</a:t>
          </a:r>
          <a:endParaRPr lang="pt-PT" b="1" dirty="0"/>
        </a:p>
      </dgm:t>
    </dgm:pt>
    <dgm:pt modelId="{D9A40932-5748-446C-9006-A51EE181EF81}" type="parTrans" cxnId="{2BBE8ABA-A9B5-4868-946E-4BF5BCF04CCD}">
      <dgm:prSet/>
      <dgm:spPr/>
      <dgm:t>
        <a:bodyPr/>
        <a:lstStyle/>
        <a:p>
          <a:endParaRPr lang="pt-PT"/>
        </a:p>
      </dgm:t>
    </dgm:pt>
    <dgm:pt modelId="{845DDF19-13F1-4A6E-84D3-83A09D450409}" type="sibTrans" cxnId="{2BBE8ABA-A9B5-4868-946E-4BF5BCF04CCD}">
      <dgm:prSet/>
      <dgm:spPr/>
      <dgm:t>
        <a:bodyPr/>
        <a:lstStyle/>
        <a:p>
          <a:endParaRPr lang="pt-PT"/>
        </a:p>
      </dgm:t>
    </dgm:pt>
    <dgm:pt modelId="{B43D2C0E-986E-43E2-A377-C6E10E9C4055}">
      <dgm:prSet phldrT="[Texto]"/>
      <dgm:spPr/>
      <dgm:t>
        <a:bodyPr/>
        <a:lstStyle/>
        <a:p>
          <a:r>
            <a:rPr lang="pt-PT" b="1" dirty="0" smtClean="0"/>
            <a:t>Ao elevado número de fossas séticas</a:t>
          </a:r>
          <a:endParaRPr lang="pt-PT" b="1" dirty="0"/>
        </a:p>
      </dgm:t>
    </dgm:pt>
    <dgm:pt modelId="{A681451E-672B-42D3-90B9-86779B7C9CDE}" type="parTrans" cxnId="{88A67037-1B20-4E2C-A196-75D26D145212}">
      <dgm:prSet/>
      <dgm:spPr/>
      <dgm:t>
        <a:bodyPr/>
        <a:lstStyle/>
        <a:p>
          <a:endParaRPr lang="pt-PT"/>
        </a:p>
      </dgm:t>
    </dgm:pt>
    <dgm:pt modelId="{1917B470-6492-4C02-AD04-E54C7BD5E64E}" type="sibTrans" cxnId="{88A67037-1B20-4E2C-A196-75D26D145212}">
      <dgm:prSet/>
      <dgm:spPr/>
      <dgm:t>
        <a:bodyPr/>
        <a:lstStyle/>
        <a:p>
          <a:endParaRPr lang="pt-PT"/>
        </a:p>
      </dgm:t>
    </dgm:pt>
    <dgm:pt modelId="{A101614C-0942-4AC2-BA7E-837674089606}">
      <dgm:prSet phldrT="[Texto]"/>
      <dgm:spPr/>
      <dgm:t>
        <a:bodyPr/>
        <a:lstStyle/>
        <a:p>
          <a:r>
            <a:rPr lang="pt-PT" b="1" dirty="0" smtClean="0"/>
            <a:t>Ao aumento da poluição atmosférica (chuvas ácidas)</a:t>
          </a:r>
          <a:endParaRPr lang="pt-PT" b="1" dirty="0"/>
        </a:p>
      </dgm:t>
    </dgm:pt>
    <dgm:pt modelId="{0231C460-5D26-46AF-97A4-CC7D59CD1F54}" type="parTrans" cxnId="{6AEA5D2C-893B-4EEA-AF04-543A71476A2A}">
      <dgm:prSet/>
      <dgm:spPr/>
      <dgm:t>
        <a:bodyPr/>
        <a:lstStyle/>
        <a:p>
          <a:endParaRPr lang="pt-PT"/>
        </a:p>
      </dgm:t>
    </dgm:pt>
    <dgm:pt modelId="{DD4BEA3C-DB2B-421D-804E-1B656A212BCB}" type="sibTrans" cxnId="{6AEA5D2C-893B-4EEA-AF04-543A71476A2A}">
      <dgm:prSet/>
      <dgm:spPr/>
      <dgm:t>
        <a:bodyPr/>
        <a:lstStyle/>
        <a:p>
          <a:endParaRPr lang="pt-PT"/>
        </a:p>
      </dgm:t>
    </dgm:pt>
    <dgm:pt modelId="{13294235-1D59-40BF-ACB0-F0662750BC68}" type="pres">
      <dgm:prSet presAssocID="{39E9B212-8F74-43B4-9378-772D3F34D05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t-PT"/>
        </a:p>
      </dgm:t>
    </dgm:pt>
    <dgm:pt modelId="{A4210C99-8BFD-40FA-8879-CB064DD1EEE9}" type="pres">
      <dgm:prSet presAssocID="{39E9B212-8F74-43B4-9378-772D3F34D05D}" presName="Name1" presStyleCnt="0"/>
      <dgm:spPr/>
    </dgm:pt>
    <dgm:pt modelId="{C0335EEF-4187-4050-B32D-5C231D2DE368}" type="pres">
      <dgm:prSet presAssocID="{39E9B212-8F74-43B4-9378-772D3F34D05D}" presName="cycle" presStyleCnt="0"/>
      <dgm:spPr/>
    </dgm:pt>
    <dgm:pt modelId="{B0B8E1EE-2978-4369-90E7-894364AE4241}" type="pres">
      <dgm:prSet presAssocID="{39E9B212-8F74-43B4-9378-772D3F34D05D}" presName="srcNode" presStyleLbl="node1" presStyleIdx="0" presStyleCnt="6"/>
      <dgm:spPr/>
    </dgm:pt>
    <dgm:pt modelId="{EEF7E7EE-35D0-4F35-B710-8A665FDEDB13}" type="pres">
      <dgm:prSet presAssocID="{39E9B212-8F74-43B4-9378-772D3F34D05D}" presName="conn" presStyleLbl="parChTrans1D2" presStyleIdx="0" presStyleCnt="1"/>
      <dgm:spPr/>
      <dgm:t>
        <a:bodyPr/>
        <a:lstStyle/>
        <a:p>
          <a:endParaRPr lang="pt-PT"/>
        </a:p>
      </dgm:t>
    </dgm:pt>
    <dgm:pt modelId="{4D21E96D-9BC1-4531-9BA1-1028A3984ADB}" type="pres">
      <dgm:prSet presAssocID="{39E9B212-8F74-43B4-9378-772D3F34D05D}" presName="extraNode" presStyleLbl="node1" presStyleIdx="0" presStyleCnt="6"/>
      <dgm:spPr/>
    </dgm:pt>
    <dgm:pt modelId="{4E5E9F04-7707-453E-AEBF-BF7A4239921F}" type="pres">
      <dgm:prSet presAssocID="{39E9B212-8F74-43B4-9378-772D3F34D05D}" presName="dstNode" presStyleLbl="node1" presStyleIdx="0" presStyleCnt="6"/>
      <dgm:spPr/>
    </dgm:pt>
    <dgm:pt modelId="{85121707-F483-456A-B6EA-E84E74BA2A0D}" type="pres">
      <dgm:prSet presAssocID="{9B75D4B4-54FE-4EBF-B6A0-54465D96AC69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CF5B6885-87CD-449C-A050-2FDE186331F7}" type="pres">
      <dgm:prSet presAssocID="{9B75D4B4-54FE-4EBF-B6A0-54465D96AC69}" presName="accent_1" presStyleCnt="0"/>
      <dgm:spPr/>
    </dgm:pt>
    <dgm:pt modelId="{6EB0CFAE-1182-405F-A9BF-A334B8B9A2C4}" type="pres">
      <dgm:prSet presAssocID="{9B75D4B4-54FE-4EBF-B6A0-54465D96AC69}" presName="accentRepeatNode" presStyleLbl="solidFgAcc1" presStyleIdx="0" presStyleCnt="6"/>
      <dgm:spPr/>
    </dgm:pt>
    <dgm:pt modelId="{F54E951C-A033-4E99-856E-7621AD8146E5}" type="pres">
      <dgm:prSet presAssocID="{BE4B7E69-9D9B-4D15-AED0-4B7DEEF7C648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F24CF398-131A-4A24-97C7-8DCE7EF1469F}" type="pres">
      <dgm:prSet presAssocID="{BE4B7E69-9D9B-4D15-AED0-4B7DEEF7C648}" presName="accent_2" presStyleCnt="0"/>
      <dgm:spPr/>
    </dgm:pt>
    <dgm:pt modelId="{BBAD5B90-9208-4728-AB60-C21FC60DB0E8}" type="pres">
      <dgm:prSet presAssocID="{BE4B7E69-9D9B-4D15-AED0-4B7DEEF7C648}" presName="accentRepeatNode" presStyleLbl="solidFgAcc1" presStyleIdx="1" presStyleCnt="6"/>
      <dgm:spPr/>
    </dgm:pt>
    <dgm:pt modelId="{3F31D951-8C97-4876-ABEB-12BEC15FE4E0}" type="pres">
      <dgm:prSet presAssocID="{FCF5A919-75E4-4B8B-87D9-A8A9D6DE604F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C34024A3-4ACB-463B-A25C-1240EF2E2D86}" type="pres">
      <dgm:prSet presAssocID="{FCF5A919-75E4-4B8B-87D9-A8A9D6DE604F}" presName="accent_3" presStyleCnt="0"/>
      <dgm:spPr/>
    </dgm:pt>
    <dgm:pt modelId="{E626DFC9-9B84-4AE5-95EA-3646BA02B7B3}" type="pres">
      <dgm:prSet presAssocID="{FCF5A919-75E4-4B8B-87D9-A8A9D6DE604F}" presName="accentRepeatNode" presStyleLbl="solidFgAcc1" presStyleIdx="2" presStyleCnt="6"/>
      <dgm:spPr/>
    </dgm:pt>
    <dgm:pt modelId="{952086AD-C5B6-4CAF-8B61-2C85AA8966E3}" type="pres">
      <dgm:prSet presAssocID="{E86D99CA-4E7F-4473-AD71-902F2ED3CB2A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68881F76-1E3C-439D-B0BB-13663165F16C}" type="pres">
      <dgm:prSet presAssocID="{E86D99CA-4E7F-4473-AD71-902F2ED3CB2A}" presName="accent_4" presStyleCnt="0"/>
      <dgm:spPr/>
    </dgm:pt>
    <dgm:pt modelId="{3DEF4E57-00F4-4228-A33E-3D7D6EF25644}" type="pres">
      <dgm:prSet presAssocID="{E86D99CA-4E7F-4473-AD71-902F2ED3CB2A}" presName="accentRepeatNode" presStyleLbl="solidFgAcc1" presStyleIdx="3" presStyleCnt="6"/>
      <dgm:spPr/>
    </dgm:pt>
    <dgm:pt modelId="{2EAF3DBF-3317-4216-AD02-C689106BC26D}" type="pres">
      <dgm:prSet presAssocID="{B43D2C0E-986E-43E2-A377-C6E10E9C4055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75E813C4-C716-4D5E-9589-9C55EB11299F}" type="pres">
      <dgm:prSet presAssocID="{B43D2C0E-986E-43E2-A377-C6E10E9C4055}" presName="accent_5" presStyleCnt="0"/>
      <dgm:spPr/>
    </dgm:pt>
    <dgm:pt modelId="{4CF1B2C8-1866-43FB-9B4D-4BA565AC765E}" type="pres">
      <dgm:prSet presAssocID="{B43D2C0E-986E-43E2-A377-C6E10E9C4055}" presName="accentRepeatNode" presStyleLbl="solidFgAcc1" presStyleIdx="4" presStyleCnt="6"/>
      <dgm:spPr/>
    </dgm:pt>
    <dgm:pt modelId="{E55204C1-198A-44CF-A05F-C2890E4EB334}" type="pres">
      <dgm:prSet presAssocID="{A101614C-0942-4AC2-BA7E-837674089606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3EA864CD-90A3-4D42-8F9C-645096CE10AE}" type="pres">
      <dgm:prSet presAssocID="{A101614C-0942-4AC2-BA7E-837674089606}" presName="accent_6" presStyleCnt="0"/>
      <dgm:spPr/>
    </dgm:pt>
    <dgm:pt modelId="{6FDD8BF2-2324-4991-88B8-C4E521F4F9DA}" type="pres">
      <dgm:prSet presAssocID="{A101614C-0942-4AC2-BA7E-837674089606}" presName="accentRepeatNode" presStyleLbl="solidFgAcc1" presStyleIdx="5" presStyleCnt="6"/>
      <dgm:spPr/>
    </dgm:pt>
  </dgm:ptLst>
  <dgm:cxnLst>
    <dgm:cxn modelId="{7809DFD3-5A4A-4A3F-8D6B-55F41A46400E}" type="presOf" srcId="{A101614C-0942-4AC2-BA7E-837674089606}" destId="{E55204C1-198A-44CF-A05F-C2890E4EB334}" srcOrd="0" destOrd="0" presId="urn:microsoft.com/office/officeart/2008/layout/VerticalCurvedList"/>
    <dgm:cxn modelId="{267F5005-0B2B-45FB-9048-058CEC149AC4}" type="presOf" srcId="{64C8CA25-BD63-462D-BCFB-1199A7F38821}" destId="{EEF7E7EE-35D0-4F35-B710-8A665FDEDB13}" srcOrd="0" destOrd="0" presId="urn:microsoft.com/office/officeart/2008/layout/VerticalCurvedList"/>
    <dgm:cxn modelId="{88A67037-1B20-4E2C-A196-75D26D145212}" srcId="{39E9B212-8F74-43B4-9378-772D3F34D05D}" destId="{B43D2C0E-986E-43E2-A377-C6E10E9C4055}" srcOrd="4" destOrd="0" parTransId="{A681451E-672B-42D3-90B9-86779B7C9CDE}" sibTransId="{1917B470-6492-4C02-AD04-E54C7BD5E64E}"/>
    <dgm:cxn modelId="{5D5A6E0C-7C5B-46A2-9707-EA25DD4409A6}" type="presOf" srcId="{FCF5A919-75E4-4B8B-87D9-A8A9D6DE604F}" destId="{3F31D951-8C97-4876-ABEB-12BEC15FE4E0}" srcOrd="0" destOrd="0" presId="urn:microsoft.com/office/officeart/2008/layout/VerticalCurvedList"/>
    <dgm:cxn modelId="{B85C1A5B-2248-40D5-8780-D1614A94B9FF}" type="presOf" srcId="{39E9B212-8F74-43B4-9378-772D3F34D05D}" destId="{13294235-1D59-40BF-ACB0-F0662750BC68}" srcOrd="0" destOrd="0" presId="urn:microsoft.com/office/officeart/2008/layout/VerticalCurvedList"/>
    <dgm:cxn modelId="{FEEB12C1-1F25-45D9-9FF7-51771DC1BE12}" type="presOf" srcId="{B43D2C0E-986E-43E2-A377-C6E10E9C4055}" destId="{2EAF3DBF-3317-4216-AD02-C689106BC26D}" srcOrd="0" destOrd="0" presId="urn:microsoft.com/office/officeart/2008/layout/VerticalCurvedList"/>
    <dgm:cxn modelId="{74D4B56F-6C6B-4AB1-945E-25FA4F15D6E0}" srcId="{39E9B212-8F74-43B4-9378-772D3F34D05D}" destId="{FCF5A919-75E4-4B8B-87D9-A8A9D6DE604F}" srcOrd="2" destOrd="0" parTransId="{D4ECF848-3405-4D98-B651-7EDD1DA45648}" sibTransId="{62B53B18-C185-4D7B-8C3F-C9B68B012567}"/>
    <dgm:cxn modelId="{0AD5D436-48C7-449C-937C-CD31959FFB24}" srcId="{39E9B212-8F74-43B4-9378-772D3F34D05D}" destId="{BE4B7E69-9D9B-4D15-AED0-4B7DEEF7C648}" srcOrd="1" destOrd="0" parTransId="{E63DE281-6843-470C-B4B2-5805B109C494}" sibTransId="{0BB7B6E5-EB3F-43CE-B524-C932D2B4F935}"/>
    <dgm:cxn modelId="{68C6D4B5-2A79-4EB6-8FDE-8A202DF8D1A4}" type="presOf" srcId="{BE4B7E69-9D9B-4D15-AED0-4B7DEEF7C648}" destId="{F54E951C-A033-4E99-856E-7621AD8146E5}" srcOrd="0" destOrd="0" presId="urn:microsoft.com/office/officeart/2008/layout/VerticalCurvedList"/>
    <dgm:cxn modelId="{2BBE8ABA-A9B5-4868-946E-4BF5BCF04CCD}" srcId="{39E9B212-8F74-43B4-9378-772D3F34D05D}" destId="{E86D99CA-4E7F-4473-AD71-902F2ED3CB2A}" srcOrd="3" destOrd="0" parTransId="{D9A40932-5748-446C-9006-A51EE181EF81}" sibTransId="{845DDF19-13F1-4A6E-84D3-83A09D450409}"/>
    <dgm:cxn modelId="{6AEA5D2C-893B-4EEA-AF04-543A71476A2A}" srcId="{39E9B212-8F74-43B4-9378-772D3F34D05D}" destId="{A101614C-0942-4AC2-BA7E-837674089606}" srcOrd="5" destOrd="0" parTransId="{0231C460-5D26-46AF-97A4-CC7D59CD1F54}" sibTransId="{DD4BEA3C-DB2B-421D-804E-1B656A212BCB}"/>
    <dgm:cxn modelId="{E7445F7A-71B2-46EA-8B8E-6BCABEE38171}" srcId="{39E9B212-8F74-43B4-9378-772D3F34D05D}" destId="{9B75D4B4-54FE-4EBF-B6A0-54465D96AC69}" srcOrd="0" destOrd="0" parTransId="{7115C6EE-0F8C-4E57-9FD8-A59775DCE1BF}" sibTransId="{64C8CA25-BD63-462D-BCFB-1199A7F38821}"/>
    <dgm:cxn modelId="{D8AF404D-CA1D-4750-92B3-6D40C7975CC8}" type="presOf" srcId="{9B75D4B4-54FE-4EBF-B6A0-54465D96AC69}" destId="{85121707-F483-456A-B6EA-E84E74BA2A0D}" srcOrd="0" destOrd="0" presId="urn:microsoft.com/office/officeart/2008/layout/VerticalCurvedList"/>
    <dgm:cxn modelId="{9ED896B6-AFBC-40B4-9F3B-ABE55600FF27}" type="presOf" srcId="{E86D99CA-4E7F-4473-AD71-902F2ED3CB2A}" destId="{952086AD-C5B6-4CAF-8B61-2C85AA8966E3}" srcOrd="0" destOrd="0" presId="urn:microsoft.com/office/officeart/2008/layout/VerticalCurvedList"/>
    <dgm:cxn modelId="{D147FEFD-F395-437C-9624-E099AD77DAB5}" type="presParOf" srcId="{13294235-1D59-40BF-ACB0-F0662750BC68}" destId="{A4210C99-8BFD-40FA-8879-CB064DD1EEE9}" srcOrd="0" destOrd="0" presId="urn:microsoft.com/office/officeart/2008/layout/VerticalCurvedList"/>
    <dgm:cxn modelId="{8C382342-1325-4CDE-8E02-243E4F305B3A}" type="presParOf" srcId="{A4210C99-8BFD-40FA-8879-CB064DD1EEE9}" destId="{C0335EEF-4187-4050-B32D-5C231D2DE368}" srcOrd="0" destOrd="0" presId="urn:microsoft.com/office/officeart/2008/layout/VerticalCurvedList"/>
    <dgm:cxn modelId="{263DF36D-F266-4667-B08D-F064D80616D7}" type="presParOf" srcId="{C0335EEF-4187-4050-B32D-5C231D2DE368}" destId="{B0B8E1EE-2978-4369-90E7-894364AE4241}" srcOrd="0" destOrd="0" presId="urn:microsoft.com/office/officeart/2008/layout/VerticalCurvedList"/>
    <dgm:cxn modelId="{C3A9DA0C-4B82-4237-AC6D-E72513FBEEA1}" type="presParOf" srcId="{C0335EEF-4187-4050-B32D-5C231D2DE368}" destId="{EEF7E7EE-35D0-4F35-B710-8A665FDEDB13}" srcOrd="1" destOrd="0" presId="urn:microsoft.com/office/officeart/2008/layout/VerticalCurvedList"/>
    <dgm:cxn modelId="{ECEA88D7-D637-43FE-B55B-DCDE81BBC75C}" type="presParOf" srcId="{C0335EEF-4187-4050-B32D-5C231D2DE368}" destId="{4D21E96D-9BC1-4531-9BA1-1028A3984ADB}" srcOrd="2" destOrd="0" presId="urn:microsoft.com/office/officeart/2008/layout/VerticalCurvedList"/>
    <dgm:cxn modelId="{8F7E6A61-CAAE-4A0F-9491-022188DA0788}" type="presParOf" srcId="{C0335EEF-4187-4050-B32D-5C231D2DE368}" destId="{4E5E9F04-7707-453E-AEBF-BF7A4239921F}" srcOrd="3" destOrd="0" presId="urn:microsoft.com/office/officeart/2008/layout/VerticalCurvedList"/>
    <dgm:cxn modelId="{44C6DD06-9F52-4A22-95CB-8237DC90E709}" type="presParOf" srcId="{A4210C99-8BFD-40FA-8879-CB064DD1EEE9}" destId="{85121707-F483-456A-B6EA-E84E74BA2A0D}" srcOrd="1" destOrd="0" presId="urn:microsoft.com/office/officeart/2008/layout/VerticalCurvedList"/>
    <dgm:cxn modelId="{1784D1A0-C383-4733-B5BA-17970FF9713E}" type="presParOf" srcId="{A4210C99-8BFD-40FA-8879-CB064DD1EEE9}" destId="{CF5B6885-87CD-449C-A050-2FDE186331F7}" srcOrd="2" destOrd="0" presId="urn:microsoft.com/office/officeart/2008/layout/VerticalCurvedList"/>
    <dgm:cxn modelId="{8EEF62B8-D0E5-4A5B-83DE-EAA0C81CBF8A}" type="presParOf" srcId="{CF5B6885-87CD-449C-A050-2FDE186331F7}" destId="{6EB0CFAE-1182-405F-A9BF-A334B8B9A2C4}" srcOrd="0" destOrd="0" presId="urn:microsoft.com/office/officeart/2008/layout/VerticalCurvedList"/>
    <dgm:cxn modelId="{378F3395-603E-4ED5-A789-1D0C08CC5484}" type="presParOf" srcId="{A4210C99-8BFD-40FA-8879-CB064DD1EEE9}" destId="{F54E951C-A033-4E99-856E-7621AD8146E5}" srcOrd="3" destOrd="0" presId="urn:microsoft.com/office/officeart/2008/layout/VerticalCurvedList"/>
    <dgm:cxn modelId="{7ECB0CFD-B32C-4BD4-B333-5A12D6EE988F}" type="presParOf" srcId="{A4210C99-8BFD-40FA-8879-CB064DD1EEE9}" destId="{F24CF398-131A-4A24-97C7-8DCE7EF1469F}" srcOrd="4" destOrd="0" presId="urn:microsoft.com/office/officeart/2008/layout/VerticalCurvedList"/>
    <dgm:cxn modelId="{8C20D50D-80FC-44B4-B0B7-D720E731F97F}" type="presParOf" srcId="{F24CF398-131A-4A24-97C7-8DCE7EF1469F}" destId="{BBAD5B90-9208-4728-AB60-C21FC60DB0E8}" srcOrd="0" destOrd="0" presId="urn:microsoft.com/office/officeart/2008/layout/VerticalCurvedList"/>
    <dgm:cxn modelId="{C9913EA2-3EDA-4382-8038-BB5EA42F5305}" type="presParOf" srcId="{A4210C99-8BFD-40FA-8879-CB064DD1EEE9}" destId="{3F31D951-8C97-4876-ABEB-12BEC15FE4E0}" srcOrd="5" destOrd="0" presId="urn:microsoft.com/office/officeart/2008/layout/VerticalCurvedList"/>
    <dgm:cxn modelId="{B5BD1DA1-3496-47CE-A1DD-B4F2EA6E423D}" type="presParOf" srcId="{A4210C99-8BFD-40FA-8879-CB064DD1EEE9}" destId="{C34024A3-4ACB-463B-A25C-1240EF2E2D86}" srcOrd="6" destOrd="0" presId="urn:microsoft.com/office/officeart/2008/layout/VerticalCurvedList"/>
    <dgm:cxn modelId="{8CC267A1-418F-4335-B74C-671D613E0DDC}" type="presParOf" srcId="{C34024A3-4ACB-463B-A25C-1240EF2E2D86}" destId="{E626DFC9-9B84-4AE5-95EA-3646BA02B7B3}" srcOrd="0" destOrd="0" presId="urn:microsoft.com/office/officeart/2008/layout/VerticalCurvedList"/>
    <dgm:cxn modelId="{60D76B77-8845-4428-8B56-0A8C65E618CC}" type="presParOf" srcId="{A4210C99-8BFD-40FA-8879-CB064DD1EEE9}" destId="{952086AD-C5B6-4CAF-8B61-2C85AA8966E3}" srcOrd="7" destOrd="0" presId="urn:microsoft.com/office/officeart/2008/layout/VerticalCurvedList"/>
    <dgm:cxn modelId="{28232D4A-8546-4A90-823C-150F8ABBA21D}" type="presParOf" srcId="{A4210C99-8BFD-40FA-8879-CB064DD1EEE9}" destId="{68881F76-1E3C-439D-B0BB-13663165F16C}" srcOrd="8" destOrd="0" presId="urn:microsoft.com/office/officeart/2008/layout/VerticalCurvedList"/>
    <dgm:cxn modelId="{30239A6C-64D9-49DB-9B07-686F76B73C6C}" type="presParOf" srcId="{68881F76-1E3C-439D-B0BB-13663165F16C}" destId="{3DEF4E57-00F4-4228-A33E-3D7D6EF25644}" srcOrd="0" destOrd="0" presId="urn:microsoft.com/office/officeart/2008/layout/VerticalCurvedList"/>
    <dgm:cxn modelId="{1695410A-F271-4B7B-A060-0806D7057460}" type="presParOf" srcId="{A4210C99-8BFD-40FA-8879-CB064DD1EEE9}" destId="{2EAF3DBF-3317-4216-AD02-C689106BC26D}" srcOrd="9" destOrd="0" presId="urn:microsoft.com/office/officeart/2008/layout/VerticalCurvedList"/>
    <dgm:cxn modelId="{563874B3-A6BD-40C7-A2D5-244DAEB3E0B2}" type="presParOf" srcId="{A4210C99-8BFD-40FA-8879-CB064DD1EEE9}" destId="{75E813C4-C716-4D5E-9589-9C55EB11299F}" srcOrd="10" destOrd="0" presId="urn:microsoft.com/office/officeart/2008/layout/VerticalCurvedList"/>
    <dgm:cxn modelId="{29C13218-DDE9-4C71-94EA-13E83EA8469E}" type="presParOf" srcId="{75E813C4-C716-4D5E-9589-9C55EB11299F}" destId="{4CF1B2C8-1866-43FB-9B4D-4BA565AC765E}" srcOrd="0" destOrd="0" presId="urn:microsoft.com/office/officeart/2008/layout/VerticalCurvedList"/>
    <dgm:cxn modelId="{BCF1435A-642D-4D5C-83C0-5800A23B6479}" type="presParOf" srcId="{A4210C99-8BFD-40FA-8879-CB064DD1EEE9}" destId="{E55204C1-198A-44CF-A05F-C2890E4EB334}" srcOrd="11" destOrd="0" presId="urn:microsoft.com/office/officeart/2008/layout/VerticalCurvedList"/>
    <dgm:cxn modelId="{6B5B8B58-177F-43D9-B6E2-2D3A6071FA34}" type="presParOf" srcId="{A4210C99-8BFD-40FA-8879-CB064DD1EEE9}" destId="{3EA864CD-90A3-4D42-8F9C-645096CE10AE}" srcOrd="12" destOrd="0" presId="urn:microsoft.com/office/officeart/2008/layout/VerticalCurvedList"/>
    <dgm:cxn modelId="{C8A1279E-E11B-4271-9572-B83C406B78D7}" type="presParOf" srcId="{3EA864CD-90A3-4D42-8F9C-645096CE10AE}" destId="{6FDD8BF2-2324-4991-88B8-C4E521F4F9D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E9B212-8F74-43B4-9378-772D3F34D05D}" type="doc">
      <dgm:prSet loTypeId="urn:microsoft.com/office/officeart/2008/layout/VerticalCurvedList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pt-PT"/>
        </a:p>
      </dgm:t>
    </dgm:pt>
    <dgm:pt modelId="{9B75D4B4-54FE-4EBF-B6A0-54465D96AC69}">
      <dgm:prSet phldrT="[Texto]"/>
      <dgm:spPr/>
      <dgm:t>
        <a:bodyPr/>
        <a:lstStyle/>
        <a:p>
          <a:r>
            <a:rPr lang="pt-PT" b="1" dirty="0" smtClean="0"/>
            <a:t>A diminuição da biodiversidade</a:t>
          </a:r>
          <a:endParaRPr lang="pt-PT" b="1" dirty="0"/>
        </a:p>
      </dgm:t>
    </dgm:pt>
    <dgm:pt modelId="{7115C6EE-0F8C-4E57-9FD8-A59775DCE1BF}" type="parTrans" cxnId="{E7445F7A-71B2-46EA-8B8E-6BCABEE38171}">
      <dgm:prSet/>
      <dgm:spPr/>
      <dgm:t>
        <a:bodyPr/>
        <a:lstStyle/>
        <a:p>
          <a:endParaRPr lang="pt-PT"/>
        </a:p>
      </dgm:t>
    </dgm:pt>
    <dgm:pt modelId="{64C8CA25-BD63-462D-BCFB-1199A7F38821}" type="sibTrans" cxnId="{E7445F7A-71B2-46EA-8B8E-6BCABEE38171}">
      <dgm:prSet/>
      <dgm:spPr/>
      <dgm:t>
        <a:bodyPr/>
        <a:lstStyle/>
        <a:p>
          <a:endParaRPr lang="pt-PT"/>
        </a:p>
      </dgm:t>
    </dgm:pt>
    <dgm:pt modelId="{BF177CC2-6802-4D05-A127-0351AC396F44}">
      <dgm:prSet phldrT="[Texto]"/>
      <dgm:spPr/>
      <dgm:t>
        <a:bodyPr/>
        <a:lstStyle/>
        <a:p>
          <a:r>
            <a:rPr lang="pt-PT" b="1" dirty="0" smtClean="0"/>
            <a:t>A contaminação dos solos e de aquíferos</a:t>
          </a:r>
        </a:p>
      </dgm:t>
    </dgm:pt>
    <dgm:pt modelId="{3CA4E91D-59ED-4BC6-A528-E4F3902DA65E}" type="parTrans" cxnId="{06CB7F28-737A-430F-A4B1-40332662A270}">
      <dgm:prSet/>
      <dgm:spPr/>
      <dgm:t>
        <a:bodyPr/>
        <a:lstStyle/>
        <a:p>
          <a:endParaRPr lang="pt-PT"/>
        </a:p>
      </dgm:t>
    </dgm:pt>
    <dgm:pt modelId="{FDFF7939-546B-49B7-A096-47B1B8B86876}" type="sibTrans" cxnId="{06CB7F28-737A-430F-A4B1-40332662A270}">
      <dgm:prSet/>
      <dgm:spPr/>
      <dgm:t>
        <a:bodyPr/>
        <a:lstStyle/>
        <a:p>
          <a:endParaRPr lang="pt-PT"/>
        </a:p>
      </dgm:t>
    </dgm:pt>
    <dgm:pt modelId="{0D40F1B2-5BDD-455C-8DDB-8DAA06347615}">
      <dgm:prSet phldrT="[Texto]"/>
      <dgm:spPr/>
      <dgm:t>
        <a:bodyPr/>
        <a:lstStyle/>
        <a:p>
          <a:r>
            <a:rPr lang="pt-PT" b="1" dirty="0" smtClean="0"/>
            <a:t>A contaminação da cadeia alimentar</a:t>
          </a:r>
        </a:p>
      </dgm:t>
    </dgm:pt>
    <dgm:pt modelId="{6AECCD16-2646-415F-B723-75A3432F3A4F}" type="parTrans" cxnId="{DE2C94AA-AEA8-4D49-B819-0F3F68C63D28}">
      <dgm:prSet/>
      <dgm:spPr/>
      <dgm:t>
        <a:bodyPr/>
        <a:lstStyle/>
        <a:p>
          <a:endParaRPr lang="pt-PT"/>
        </a:p>
      </dgm:t>
    </dgm:pt>
    <dgm:pt modelId="{B4765FFA-40BB-4614-9937-7EBB2F426B00}" type="sibTrans" cxnId="{DE2C94AA-AEA8-4D49-B819-0F3F68C63D28}">
      <dgm:prSet/>
      <dgm:spPr/>
      <dgm:t>
        <a:bodyPr/>
        <a:lstStyle/>
        <a:p>
          <a:endParaRPr lang="pt-PT"/>
        </a:p>
      </dgm:t>
    </dgm:pt>
    <dgm:pt modelId="{D6A64A6A-D289-4F2B-BE93-92491087D608}">
      <dgm:prSet phldrT="[Texto]"/>
      <dgm:spPr/>
      <dgm:t>
        <a:bodyPr/>
        <a:lstStyle/>
        <a:p>
          <a:r>
            <a:rPr lang="pt-PT" b="1" dirty="0" smtClean="0"/>
            <a:t>A propagação de doenças (febre tifoide, cólera, disenteria e meningite)</a:t>
          </a:r>
        </a:p>
      </dgm:t>
    </dgm:pt>
    <dgm:pt modelId="{C63C518C-EDD8-48B0-A9A5-4795802C0C82}" type="parTrans" cxnId="{0E0D00DC-770D-40E6-A6C4-0CDCA1309CAE}">
      <dgm:prSet/>
      <dgm:spPr/>
      <dgm:t>
        <a:bodyPr/>
        <a:lstStyle/>
        <a:p>
          <a:endParaRPr lang="pt-PT"/>
        </a:p>
      </dgm:t>
    </dgm:pt>
    <dgm:pt modelId="{A2D599AF-65CB-4940-A68A-129D32DB7234}" type="sibTrans" cxnId="{0E0D00DC-770D-40E6-A6C4-0CDCA1309CAE}">
      <dgm:prSet/>
      <dgm:spPr/>
      <dgm:t>
        <a:bodyPr/>
        <a:lstStyle/>
        <a:p>
          <a:endParaRPr lang="pt-PT"/>
        </a:p>
      </dgm:t>
    </dgm:pt>
    <dgm:pt modelId="{13294235-1D59-40BF-ACB0-F0662750BC68}" type="pres">
      <dgm:prSet presAssocID="{39E9B212-8F74-43B4-9378-772D3F34D05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t-PT"/>
        </a:p>
      </dgm:t>
    </dgm:pt>
    <dgm:pt modelId="{A4210C99-8BFD-40FA-8879-CB064DD1EEE9}" type="pres">
      <dgm:prSet presAssocID="{39E9B212-8F74-43B4-9378-772D3F34D05D}" presName="Name1" presStyleCnt="0"/>
      <dgm:spPr/>
    </dgm:pt>
    <dgm:pt modelId="{C0335EEF-4187-4050-B32D-5C231D2DE368}" type="pres">
      <dgm:prSet presAssocID="{39E9B212-8F74-43B4-9378-772D3F34D05D}" presName="cycle" presStyleCnt="0"/>
      <dgm:spPr/>
    </dgm:pt>
    <dgm:pt modelId="{B0B8E1EE-2978-4369-90E7-894364AE4241}" type="pres">
      <dgm:prSet presAssocID="{39E9B212-8F74-43B4-9378-772D3F34D05D}" presName="srcNode" presStyleLbl="node1" presStyleIdx="0" presStyleCnt="4"/>
      <dgm:spPr/>
    </dgm:pt>
    <dgm:pt modelId="{EEF7E7EE-35D0-4F35-B710-8A665FDEDB13}" type="pres">
      <dgm:prSet presAssocID="{39E9B212-8F74-43B4-9378-772D3F34D05D}" presName="conn" presStyleLbl="parChTrans1D2" presStyleIdx="0" presStyleCnt="1"/>
      <dgm:spPr/>
      <dgm:t>
        <a:bodyPr/>
        <a:lstStyle/>
        <a:p>
          <a:endParaRPr lang="pt-PT"/>
        </a:p>
      </dgm:t>
    </dgm:pt>
    <dgm:pt modelId="{4D21E96D-9BC1-4531-9BA1-1028A3984ADB}" type="pres">
      <dgm:prSet presAssocID="{39E9B212-8F74-43B4-9378-772D3F34D05D}" presName="extraNode" presStyleLbl="node1" presStyleIdx="0" presStyleCnt="4"/>
      <dgm:spPr/>
    </dgm:pt>
    <dgm:pt modelId="{4E5E9F04-7707-453E-AEBF-BF7A4239921F}" type="pres">
      <dgm:prSet presAssocID="{39E9B212-8F74-43B4-9378-772D3F34D05D}" presName="dstNode" presStyleLbl="node1" presStyleIdx="0" presStyleCnt="4"/>
      <dgm:spPr/>
    </dgm:pt>
    <dgm:pt modelId="{85121707-F483-456A-B6EA-E84E74BA2A0D}" type="pres">
      <dgm:prSet presAssocID="{9B75D4B4-54FE-4EBF-B6A0-54465D96AC69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CF5B6885-87CD-449C-A050-2FDE186331F7}" type="pres">
      <dgm:prSet presAssocID="{9B75D4B4-54FE-4EBF-B6A0-54465D96AC69}" presName="accent_1" presStyleCnt="0"/>
      <dgm:spPr/>
    </dgm:pt>
    <dgm:pt modelId="{6EB0CFAE-1182-405F-A9BF-A334B8B9A2C4}" type="pres">
      <dgm:prSet presAssocID="{9B75D4B4-54FE-4EBF-B6A0-54465D96AC69}" presName="accentRepeatNode" presStyleLbl="solidFgAcc1" presStyleIdx="0" presStyleCnt="4"/>
      <dgm:spPr/>
    </dgm:pt>
    <dgm:pt modelId="{C166EC24-4B74-49B3-BFB6-8FCFF5854628}" type="pres">
      <dgm:prSet presAssocID="{BF177CC2-6802-4D05-A127-0351AC396F44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64196067-4621-498C-A4D1-58AFF696F3A6}" type="pres">
      <dgm:prSet presAssocID="{BF177CC2-6802-4D05-A127-0351AC396F44}" presName="accent_2" presStyleCnt="0"/>
      <dgm:spPr/>
    </dgm:pt>
    <dgm:pt modelId="{43F22221-FF30-441C-B720-D6B3DEB7C01C}" type="pres">
      <dgm:prSet presAssocID="{BF177CC2-6802-4D05-A127-0351AC396F44}" presName="accentRepeatNode" presStyleLbl="solidFgAcc1" presStyleIdx="1" presStyleCnt="4"/>
      <dgm:spPr/>
    </dgm:pt>
    <dgm:pt modelId="{EAC795D0-F4E1-4D86-9D58-4CFE253E1DC1}" type="pres">
      <dgm:prSet presAssocID="{0D40F1B2-5BDD-455C-8DDB-8DAA06347615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F303891D-F0E3-49AA-86CB-9EC4730B2AA3}" type="pres">
      <dgm:prSet presAssocID="{0D40F1B2-5BDD-455C-8DDB-8DAA06347615}" presName="accent_3" presStyleCnt="0"/>
      <dgm:spPr/>
    </dgm:pt>
    <dgm:pt modelId="{F529E697-AD04-47F0-8368-B1EA38389334}" type="pres">
      <dgm:prSet presAssocID="{0D40F1B2-5BDD-455C-8DDB-8DAA06347615}" presName="accentRepeatNode" presStyleLbl="solidFgAcc1" presStyleIdx="2" presStyleCnt="4"/>
      <dgm:spPr/>
    </dgm:pt>
    <dgm:pt modelId="{743AFE84-C0B5-4B77-830B-558932D24C81}" type="pres">
      <dgm:prSet presAssocID="{D6A64A6A-D289-4F2B-BE93-92491087D608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BE04AE02-67F8-44C6-B9C3-59AD90C2E712}" type="pres">
      <dgm:prSet presAssocID="{D6A64A6A-D289-4F2B-BE93-92491087D608}" presName="accent_4" presStyleCnt="0"/>
      <dgm:spPr/>
    </dgm:pt>
    <dgm:pt modelId="{55A6B36E-BC71-47BD-8AB2-7FAD4A2FDD5D}" type="pres">
      <dgm:prSet presAssocID="{D6A64A6A-D289-4F2B-BE93-92491087D608}" presName="accentRepeatNode" presStyleLbl="solidFgAcc1" presStyleIdx="3" presStyleCnt="4"/>
      <dgm:spPr/>
    </dgm:pt>
  </dgm:ptLst>
  <dgm:cxnLst>
    <dgm:cxn modelId="{247F0A6A-89C9-4D7D-8911-C20DDFFE1507}" type="presOf" srcId="{0D40F1B2-5BDD-455C-8DDB-8DAA06347615}" destId="{EAC795D0-F4E1-4D86-9D58-4CFE253E1DC1}" srcOrd="0" destOrd="0" presId="urn:microsoft.com/office/officeart/2008/layout/VerticalCurvedList"/>
    <dgm:cxn modelId="{3B6A6D91-DF5F-40B1-A6F9-8C5A80BEACB9}" type="presOf" srcId="{9B75D4B4-54FE-4EBF-B6A0-54465D96AC69}" destId="{85121707-F483-456A-B6EA-E84E74BA2A0D}" srcOrd="0" destOrd="0" presId="urn:microsoft.com/office/officeart/2008/layout/VerticalCurvedList"/>
    <dgm:cxn modelId="{AE017459-B510-47D8-9EE3-83289EEFA798}" type="presOf" srcId="{64C8CA25-BD63-462D-BCFB-1199A7F38821}" destId="{EEF7E7EE-35D0-4F35-B710-8A665FDEDB13}" srcOrd="0" destOrd="0" presId="urn:microsoft.com/office/officeart/2008/layout/VerticalCurvedList"/>
    <dgm:cxn modelId="{93EB4A92-F605-4BC5-A08E-05BA779F95BB}" type="presOf" srcId="{39E9B212-8F74-43B4-9378-772D3F34D05D}" destId="{13294235-1D59-40BF-ACB0-F0662750BC68}" srcOrd="0" destOrd="0" presId="urn:microsoft.com/office/officeart/2008/layout/VerticalCurvedList"/>
    <dgm:cxn modelId="{0985FD4B-CC05-4934-AFFD-29F88EC8BE7B}" type="presOf" srcId="{BF177CC2-6802-4D05-A127-0351AC396F44}" destId="{C166EC24-4B74-49B3-BFB6-8FCFF5854628}" srcOrd="0" destOrd="0" presId="urn:microsoft.com/office/officeart/2008/layout/VerticalCurvedList"/>
    <dgm:cxn modelId="{0E0D00DC-770D-40E6-A6C4-0CDCA1309CAE}" srcId="{39E9B212-8F74-43B4-9378-772D3F34D05D}" destId="{D6A64A6A-D289-4F2B-BE93-92491087D608}" srcOrd="3" destOrd="0" parTransId="{C63C518C-EDD8-48B0-A9A5-4795802C0C82}" sibTransId="{A2D599AF-65CB-4940-A68A-129D32DB7234}"/>
    <dgm:cxn modelId="{05822A99-294C-4EDF-BD5F-A43D406FB865}" type="presOf" srcId="{D6A64A6A-D289-4F2B-BE93-92491087D608}" destId="{743AFE84-C0B5-4B77-830B-558932D24C81}" srcOrd="0" destOrd="0" presId="urn:microsoft.com/office/officeart/2008/layout/VerticalCurvedList"/>
    <dgm:cxn modelId="{E7445F7A-71B2-46EA-8B8E-6BCABEE38171}" srcId="{39E9B212-8F74-43B4-9378-772D3F34D05D}" destId="{9B75D4B4-54FE-4EBF-B6A0-54465D96AC69}" srcOrd="0" destOrd="0" parTransId="{7115C6EE-0F8C-4E57-9FD8-A59775DCE1BF}" sibTransId="{64C8CA25-BD63-462D-BCFB-1199A7F38821}"/>
    <dgm:cxn modelId="{06CB7F28-737A-430F-A4B1-40332662A270}" srcId="{39E9B212-8F74-43B4-9378-772D3F34D05D}" destId="{BF177CC2-6802-4D05-A127-0351AC396F44}" srcOrd="1" destOrd="0" parTransId="{3CA4E91D-59ED-4BC6-A528-E4F3902DA65E}" sibTransId="{FDFF7939-546B-49B7-A096-47B1B8B86876}"/>
    <dgm:cxn modelId="{DE2C94AA-AEA8-4D49-B819-0F3F68C63D28}" srcId="{39E9B212-8F74-43B4-9378-772D3F34D05D}" destId="{0D40F1B2-5BDD-455C-8DDB-8DAA06347615}" srcOrd="2" destOrd="0" parTransId="{6AECCD16-2646-415F-B723-75A3432F3A4F}" sibTransId="{B4765FFA-40BB-4614-9937-7EBB2F426B00}"/>
    <dgm:cxn modelId="{52D7DADF-7BAB-4934-9C5B-58C7BDB7DC17}" type="presParOf" srcId="{13294235-1D59-40BF-ACB0-F0662750BC68}" destId="{A4210C99-8BFD-40FA-8879-CB064DD1EEE9}" srcOrd="0" destOrd="0" presId="urn:microsoft.com/office/officeart/2008/layout/VerticalCurvedList"/>
    <dgm:cxn modelId="{A60B056C-D10E-42C7-87F9-E22EC7120162}" type="presParOf" srcId="{A4210C99-8BFD-40FA-8879-CB064DD1EEE9}" destId="{C0335EEF-4187-4050-B32D-5C231D2DE368}" srcOrd="0" destOrd="0" presId="urn:microsoft.com/office/officeart/2008/layout/VerticalCurvedList"/>
    <dgm:cxn modelId="{ACCA6D98-8710-41DC-998B-14A60533B0F9}" type="presParOf" srcId="{C0335EEF-4187-4050-B32D-5C231D2DE368}" destId="{B0B8E1EE-2978-4369-90E7-894364AE4241}" srcOrd="0" destOrd="0" presId="urn:microsoft.com/office/officeart/2008/layout/VerticalCurvedList"/>
    <dgm:cxn modelId="{896617C9-C75E-4001-85CD-92F48A66F4C9}" type="presParOf" srcId="{C0335EEF-4187-4050-B32D-5C231D2DE368}" destId="{EEF7E7EE-35D0-4F35-B710-8A665FDEDB13}" srcOrd="1" destOrd="0" presId="urn:microsoft.com/office/officeart/2008/layout/VerticalCurvedList"/>
    <dgm:cxn modelId="{9F2FA48B-B93A-4793-9CBB-BF5F7FDC6077}" type="presParOf" srcId="{C0335EEF-4187-4050-B32D-5C231D2DE368}" destId="{4D21E96D-9BC1-4531-9BA1-1028A3984ADB}" srcOrd="2" destOrd="0" presId="urn:microsoft.com/office/officeart/2008/layout/VerticalCurvedList"/>
    <dgm:cxn modelId="{C8D84447-1035-41C4-B15B-216E93DE0C38}" type="presParOf" srcId="{C0335EEF-4187-4050-B32D-5C231D2DE368}" destId="{4E5E9F04-7707-453E-AEBF-BF7A4239921F}" srcOrd="3" destOrd="0" presId="urn:microsoft.com/office/officeart/2008/layout/VerticalCurvedList"/>
    <dgm:cxn modelId="{89318EC3-1E82-4247-A2F1-5F9E987E5F61}" type="presParOf" srcId="{A4210C99-8BFD-40FA-8879-CB064DD1EEE9}" destId="{85121707-F483-456A-B6EA-E84E74BA2A0D}" srcOrd="1" destOrd="0" presId="urn:microsoft.com/office/officeart/2008/layout/VerticalCurvedList"/>
    <dgm:cxn modelId="{67C08CBF-4B56-4540-9F47-003776BEFAE3}" type="presParOf" srcId="{A4210C99-8BFD-40FA-8879-CB064DD1EEE9}" destId="{CF5B6885-87CD-449C-A050-2FDE186331F7}" srcOrd="2" destOrd="0" presId="urn:microsoft.com/office/officeart/2008/layout/VerticalCurvedList"/>
    <dgm:cxn modelId="{CBB13D77-994D-40EF-A59B-9A71F917C470}" type="presParOf" srcId="{CF5B6885-87CD-449C-A050-2FDE186331F7}" destId="{6EB0CFAE-1182-405F-A9BF-A334B8B9A2C4}" srcOrd="0" destOrd="0" presId="urn:microsoft.com/office/officeart/2008/layout/VerticalCurvedList"/>
    <dgm:cxn modelId="{B23BD254-1FE3-4AFA-AA9B-A22F3B673FFC}" type="presParOf" srcId="{A4210C99-8BFD-40FA-8879-CB064DD1EEE9}" destId="{C166EC24-4B74-49B3-BFB6-8FCFF5854628}" srcOrd="3" destOrd="0" presId="urn:microsoft.com/office/officeart/2008/layout/VerticalCurvedList"/>
    <dgm:cxn modelId="{243FED98-D3F8-4263-8839-FF6E5D02CC92}" type="presParOf" srcId="{A4210C99-8BFD-40FA-8879-CB064DD1EEE9}" destId="{64196067-4621-498C-A4D1-58AFF696F3A6}" srcOrd="4" destOrd="0" presId="urn:microsoft.com/office/officeart/2008/layout/VerticalCurvedList"/>
    <dgm:cxn modelId="{EB91B66B-0557-4339-96D2-FA319024C91E}" type="presParOf" srcId="{64196067-4621-498C-A4D1-58AFF696F3A6}" destId="{43F22221-FF30-441C-B720-D6B3DEB7C01C}" srcOrd="0" destOrd="0" presId="urn:microsoft.com/office/officeart/2008/layout/VerticalCurvedList"/>
    <dgm:cxn modelId="{01464EB8-671B-47B7-9BAC-C4384E43DEBC}" type="presParOf" srcId="{A4210C99-8BFD-40FA-8879-CB064DD1EEE9}" destId="{EAC795D0-F4E1-4D86-9D58-4CFE253E1DC1}" srcOrd="5" destOrd="0" presId="urn:microsoft.com/office/officeart/2008/layout/VerticalCurvedList"/>
    <dgm:cxn modelId="{629B7CD7-69F9-47EB-863D-8BF09083E4B9}" type="presParOf" srcId="{A4210C99-8BFD-40FA-8879-CB064DD1EEE9}" destId="{F303891D-F0E3-49AA-86CB-9EC4730B2AA3}" srcOrd="6" destOrd="0" presId="urn:microsoft.com/office/officeart/2008/layout/VerticalCurvedList"/>
    <dgm:cxn modelId="{05E25353-B771-4E64-B54C-6CEBD6C865BB}" type="presParOf" srcId="{F303891D-F0E3-49AA-86CB-9EC4730B2AA3}" destId="{F529E697-AD04-47F0-8368-B1EA38389334}" srcOrd="0" destOrd="0" presId="urn:microsoft.com/office/officeart/2008/layout/VerticalCurvedList"/>
    <dgm:cxn modelId="{63E6038B-3758-4CF0-B0D1-E4F0EC8E4C03}" type="presParOf" srcId="{A4210C99-8BFD-40FA-8879-CB064DD1EEE9}" destId="{743AFE84-C0B5-4B77-830B-558932D24C81}" srcOrd="7" destOrd="0" presId="urn:microsoft.com/office/officeart/2008/layout/VerticalCurvedList"/>
    <dgm:cxn modelId="{D47A240B-CBB8-4CEE-AD42-1F8F14321924}" type="presParOf" srcId="{A4210C99-8BFD-40FA-8879-CB064DD1EEE9}" destId="{BE04AE02-67F8-44C6-B9C3-59AD90C2E712}" srcOrd="8" destOrd="0" presId="urn:microsoft.com/office/officeart/2008/layout/VerticalCurvedList"/>
    <dgm:cxn modelId="{5DA83F1B-AC27-46FE-86CC-5A8B479479BD}" type="presParOf" srcId="{BE04AE02-67F8-44C6-B9C3-59AD90C2E712}" destId="{55A6B36E-BC71-47BD-8AB2-7FAD4A2FDD5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9E9B212-8F74-43B4-9378-772D3F34D05D}" type="doc">
      <dgm:prSet loTypeId="urn:microsoft.com/office/officeart/2005/8/layout/hList6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9B75D4B4-54FE-4EBF-B6A0-54465D96AC69}">
      <dgm:prSet phldrT="[Texto]" custT="1"/>
      <dgm:spPr/>
      <dgm:t>
        <a:bodyPr/>
        <a:lstStyle/>
        <a:p>
          <a:r>
            <a:rPr lang="pt-PT" sz="1600" dirty="0" smtClean="0"/>
            <a:t>À </a:t>
          </a:r>
          <a:r>
            <a:rPr lang="pt-PT" sz="1600" dirty="0" err="1" smtClean="0"/>
            <a:t>sobrepesca</a:t>
          </a:r>
          <a:endParaRPr lang="pt-PT" sz="1600" dirty="0"/>
        </a:p>
      </dgm:t>
    </dgm:pt>
    <dgm:pt modelId="{7115C6EE-0F8C-4E57-9FD8-A59775DCE1BF}" type="parTrans" cxnId="{E7445F7A-71B2-46EA-8B8E-6BCABEE38171}">
      <dgm:prSet/>
      <dgm:spPr/>
      <dgm:t>
        <a:bodyPr/>
        <a:lstStyle/>
        <a:p>
          <a:endParaRPr lang="pt-PT" sz="1600"/>
        </a:p>
      </dgm:t>
    </dgm:pt>
    <dgm:pt modelId="{64C8CA25-BD63-462D-BCFB-1199A7F38821}" type="sibTrans" cxnId="{E7445F7A-71B2-46EA-8B8E-6BCABEE38171}">
      <dgm:prSet/>
      <dgm:spPr/>
      <dgm:t>
        <a:bodyPr/>
        <a:lstStyle/>
        <a:p>
          <a:endParaRPr lang="pt-PT" sz="1600"/>
        </a:p>
      </dgm:t>
    </dgm:pt>
    <dgm:pt modelId="{BF177CC2-6802-4D05-A127-0351AC396F44}">
      <dgm:prSet phldrT="[Texto]" custT="1"/>
      <dgm:spPr/>
      <dgm:t>
        <a:bodyPr/>
        <a:lstStyle/>
        <a:p>
          <a:r>
            <a:rPr lang="pt-PT" sz="1600" dirty="0" smtClean="0"/>
            <a:t>Ao desenvolvi–mento da aquacultura </a:t>
          </a:r>
        </a:p>
      </dgm:t>
    </dgm:pt>
    <dgm:pt modelId="{3CA4E91D-59ED-4BC6-A528-E4F3902DA65E}" type="parTrans" cxnId="{06CB7F28-737A-430F-A4B1-40332662A270}">
      <dgm:prSet/>
      <dgm:spPr/>
      <dgm:t>
        <a:bodyPr/>
        <a:lstStyle/>
        <a:p>
          <a:endParaRPr lang="pt-PT" sz="1600"/>
        </a:p>
      </dgm:t>
    </dgm:pt>
    <dgm:pt modelId="{FDFF7939-546B-49B7-A096-47B1B8B86876}" type="sibTrans" cxnId="{06CB7F28-737A-430F-A4B1-40332662A270}">
      <dgm:prSet/>
      <dgm:spPr/>
      <dgm:t>
        <a:bodyPr/>
        <a:lstStyle/>
        <a:p>
          <a:endParaRPr lang="pt-PT" sz="1600"/>
        </a:p>
      </dgm:t>
    </dgm:pt>
    <dgm:pt modelId="{0D40F1B2-5BDD-455C-8DDB-8DAA06347615}">
      <dgm:prSet phldrT="[Texto]" custT="1"/>
      <dgm:spPr/>
      <dgm:t>
        <a:bodyPr/>
        <a:lstStyle/>
        <a:p>
          <a:r>
            <a:rPr lang="pt-PT" sz="1600" dirty="0" smtClean="0"/>
            <a:t>À exploração jazida de minerais, petróleo, etc.</a:t>
          </a:r>
        </a:p>
      </dgm:t>
    </dgm:pt>
    <dgm:pt modelId="{6AECCD16-2646-415F-B723-75A3432F3A4F}" type="parTrans" cxnId="{DE2C94AA-AEA8-4D49-B819-0F3F68C63D28}">
      <dgm:prSet/>
      <dgm:spPr/>
      <dgm:t>
        <a:bodyPr/>
        <a:lstStyle/>
        <a:p>
          <a:endParaRPr lang="pt-PT" sz="1600"/>
        </a:p>
      </dgm:t>
    </dgm:pt>
    <dgm:pt modelId="{B4765FFA-40BB-4614-9937-7EBB2F426B00}" type="sibTrans" cxnId="{DE2C94AA-AEA8-4D49-B819-0F3F68C63D28}">
      <dgm:prSet/>
      <dgm:spPr/>
      <dgm:t>
        <a:bodyPr/>
        <a:lstStyle/>
        <a:p>
          <a:endParaRPr lang="pt-PT" sz="1600"/>
        </a:p>
      </dgm:t>
    </dgm:pt>
    <dgm:pt modelId="{D6A64A6A-D289-4F2B-BE93-92491087D608}">
      <dgm:prSet phldrT="[Texto]" custT="1"/>
      <dgm:spPr/>
      <dgm:t>
        <a:bodyPr/>
        <a:lstStyle/>
        <a:p>
          <a:r>
            <a:rPr lang="pt-PT" sz="1600" dirty="0" smtClean="0"/>
            <a:t>Á elevada concentração populacional nas áreas costeiras (cerca de 40% da população mundial) </a:t>
          </a:r>
        </a:p>
      </dgm:t>
    </dgm:pt>
    <dgm:pt modelId="{C63C518C-EDD8-48B0-A9A5-4795802C0C82}" type="parTrans" cxnId="{0E0D00DC-770D-40E6-A6C4-0CDCA1309CAE}">
      <dgm:prSet/>
      <dgm:spPr/>
      <dgm:t>
        <a:bodyPr/>
        <a:lstStyle/>
        <a:p>
          <a:endParaRPr lang="pt-PT" sz="1600"/>
        </a:p>
      </dgm:t>
    </dgm:pt>
    <dgm:pt modelId="{A2D599AF-65CB-4940-A68A-129D32DB7234}" type="sibTrans" cxnId="{0E0D00DC-770D-40E6-A6C4-0CDCA1309CAE}">
      <dgm:prSet/>
      <dgm:spPr/>
      <dgm:t>
        <a:bodyPr/>
        <a:lstStyle/>
        <a:p>
          <a:endParaRPr lang="pt-PT" sz="1600"/>
        </a:p>
      </dgm:t>
    </dgm:pt>
    <dgm:pt modelId="{BEC1E489-FD54-42C9-9599-B4A01620A918}">
      <dgm:prSet phldrT="[Texto]" custT="1"/>
      <dgm:spPr/>
      <dgm:t>
        <a:bodyPr/>
        <a:lstStyle/>
        <a:p>
          <a:r>
            <a:rPr lang="pt-PT" sz="1600" dirty="0" smtClean="0"/>
            <a:t>Á poluição (eutrofização)</a:t>
          </a:r>
        </a:p>
      </dgm:t>
    </dgm:pt>
    <dgm:pt modelId="{BA83D07F-F4B3-47E9-871F-3BD388A4A3EF}" type="parTrans" cxnId="{764E60CF-D9DC-4B99-AEC5-57E79982FD26}">
      <dgm:prSet/>
      <dgm:spPr/>
      <dgm:t>
        <a:bodyPr/>
        <a:lstStyle/>
        <a:p>
          <a:endParaRPr lang="pt-PT" sz="1600"/>
        </a:p>
      </dgm:t>
    </dgm:pt>
    <dgm:pt modelId="{2DE9DE31-CDA0-4B33-B270-2A0DA933368F}" type="sibTrans" cxnId="{764E60CF-D9DC-4B99-AEC5-57E79982FD26}">
      <dgm:prSet/>
      <dgm:spPr/>
      <dgm:t>
        <a:bodyPr/>
        <a:lstStyle/>
        <a:p>
          <a:endParaRPr lang="pt-PT" sz="1600"/>
        </a:p>
      </dgm:t>
    </dgm:pt>
    <dgm:pt modelId="{44DEA606-5B31-40CE-9510-461F03B474B4}">
      <dgm:prSet phldrT="[Texto]" custT="1"/>
      <dgm:spPr/>
      <dgm:t>
        <a:bodyPr/>
        <a:lstStyle/>
        <a:p>
          <a:r>
            <a:rPr lang="pt-PT" sz="1600" dirty="0" smtClean="0"/>
            <a:t>Ao aumento do nível do mar, consequente das alterações climáticas</a:t>
          </a:r>
        </a:p>
      </dgm:t>
    </dgm:pt>
    <dgm:pt modelId="{E155A0B6-F54D-4263-8DA1-802BD1ED8526}" type="parTrans" cxnId="{83E1EA56-F306-4BB1-AFE8-6B20C77EDB7E}">
      <dgm:prSet/>
      <dgm:spPr/>
      <dgm:t>
        <a:bodyPr/>
        <a:lstStyle/>
        <a:p>
          <a:endParaRPr lang="pt-PT" sz="1600"/>
        </a:p>
      </dgm:t>
    </dgm:pt>
    <dgm:pt modelId="{2981D8C2-4453-4B46-8790-80A284761A3E}" type="sibTrans" cxnId="{83E1EA56-F306-4BB1-AFE8-6B20C77EDB7E}">
      <dgm:prSet/>
      <dgm:spPr/>
      <dgm:t>
        <a:bodyPr/>
        <a:lstStyle/>
        <a:p>
          <a:endParaRPr lang="pt-PT" sz="1600"/>
        </a:p>
      </dgm:t>
    </dgm:pt>
    <dgm:pt modelId="{54092E37-B1CB-45C7-BC1E-F0D9F5B62EA9}">
      <dgm:prSet phldrT="[Texto]" custT="1"/>
      <dgm:spPr/>
      <dgm:t>
        <a:bodyPr/>
        <a:lstStyle/>
        <a:p>
          <a:r>
            <a:rPr lang="pt-PT" sz="1600" dirty="0" smtClean="0"/>
            <a:t>Transporte de substâncias perigosas (ex. petróleo), cujo derrame provoca marés negras</a:t>
          </a:r>
        </a:p>
      </dgm:t>
    </dgm:pt>
    <dgm:pt modelId="{E58B106D-63C5-4EF4-BDCD-1CC0AD38C24A}" type="parTrans" cxnId="{5675119C-AE24-45FA-9729-E27C4394995F}">
      <dgm:prSet/>
      <dgm:spPr/>
      <dgm:t>
        <a:bodyPr/>
        <a:lstStyle/>
        <a:p>
          <a:endParaRPr lang="pt-PT" sz="1600"/>
        </a:p>
      </dgm:t>
    </dgm:pt>
    <dgm:pt modelId="{F6B43A31-B9DD-4632-85AD-B1C5A0BBF5F3}" type="sibTrans" cxnId="{5675119C-AE24-45FA-9729-E27C4394995F}">
      <dgm:prSet/>
      <dgm:spPr/>
      <dgm:t>
        <a:bodyPr/>
        <a:lstStyle/>
        <a:p>
          <a:endParaRPr lang="pt-PT" sz="1600"/>
        </a:p>
      </dgm:t>
    </dgm:pt>
    <dgm:pt modelId="{BDD38D5D-ED9B-4EA1-A3F2-46C8D37561BF}" type="pres">
      <dgm:prSet presAssocID="{39E9B212-8F74-43B4-9378-772D3F34D05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D537B75B-B79E-4EAD-8CB4-227CDBCA3AC5}" type="pres">
      <dgm:prSet presAssocID="{9B75D4B4-54FE-4EBF-B6A0-54465D96AC69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12C08D76-561C-4D4E-BBFC-0B6464527169}" type="pres">
      <dgm:prSet presAssocID="{64C8CA25-BD63-462D-BCFB-1199A7F38821}" presName="sibTrans" presStyleCnt="0"/>
      <dgm:spPr/>
    </dgm:pt>
    <dgm:pt modelId="{AF5F39CA-528D-4D56-9C31-81274ABF17D9}" type="pres">
      <dgm:prSet presAssocID="{BF177CC2-6802-4D05-A127-0351AC396F44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2054F248-0C62-4EE5-9E71-9D2E248906FB}" type="pres">
      <dgm:prSet presAssocID="{FDFF7939-546B-49B7-A096-47B1B8B86876}" presName="sibTrans" presStyleCnt="0"/>
      <dgm:spPr/>
    </dgm:pt>
    <dgm:pt modelId="{C9CBA196-E971-4479-A44C-6FF707DC3E15}" type="pres">
      <dgm:prSet presAssocID="{0D40F1B2-5BDD-455C-8DDB-8DAA06347615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4A2AD350-B870-480F-A616-1B9B96B38A8A}" type="pres">
      <dgm:prSet presAssocID="{B4765FFA-40BB-4614-9937-7EBB2F426B00}" presName="sibTrans" presStyleCnt="0"/>
      <dgm:spPr/>
    </dgm:pt>
    <dgm:pt modelId="{375D0A1B-E13B-4708-816A-7F6FFBA5C9CE}" type="pres">
      <dgm:prSet presAssocID="{D6A64A6A-D289-4F2B-BE93-92491087D608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B9B4B86A-1B94-497B-A631-FAD0A73CADDD}" type="pres">
      <dgm:prSet presAssocID="{A2D599AF-65CB-4940-A68A-129D32DB7234}" presName="sibTrans" presStyleCnt="0"/>
      <dgm:spPr/>
    </dgm:pt>
    <dgm:pt modelId="{50FBEF6F-B8CF-4BD9-95A8-1B11369DF05D}" type="pres">
      <dgm:prSet presAssocID="{BEC1E489-FD54-42C9-9599-B4A01620A918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39C1FED4-4E1F-439A-9B4C-3A19871E886A}" type="pres">
      <dgm:prSet presAssocID="{2DE9DE31-CDA0-4B33-B270-2A0DA933368F}" presName="sibTrans" presStyleCnt="0"/>
      <dgm:spPr/>
    </dgm:pt>
    <dgm:pt modelId="{66A24C12-D382-43D9-A26B-F6CD0E519B98}" type="pres">
      <dgm:prSet presAssocID="{44DEA606-5B31-40CE-9510-461F03B474B4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120C7B6B-A85F-49A1-89C5-4F43024379C4}" type="pres">
      <dgm:prSet presAssocID="{2981D8C2-4453-4B46-8790-80A284761A3E}" presName="sibTrans" presStyleCnt="0"/>
      <dgm:spPr/>
    </dgm:pt>
    <dgm:pt modelId="{3D43A9EA-B2D5-4F95-8C54-FE9CAD37DB72}" type="pres">
      <dgm:prSet presAssocID="{54092E37-B1CB-45C7-BC1E-F0D9F5B62EA9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DC01A74D-FCDE-4A36-8FCB-B7C58BB84130}" type="presOf" srcId="{BF177CC2-6802-4D05-A127-0351AC396F44}" destId="{AF5F39CA-528D-4D56-9C31-81274ABF17D9}" srcOrd="0" destOrd="0" presId="urn:microsoft.com/office/officeart/2005/8/layout/hList6"/>
    <dgm:cxn modelId="{ECE9D3BB-2F42-4409-BC0F-8D110F7A09E9}" type="presOf" srcId="{BEC1E489-FD54-42C9-9599-B4A01620A918}" destId="{50FBEF6F-B8CF-4BD9-95A8-1B11369DF05D}" srcOrd="0" destOrd="0" presId="urn:microsoft.com/office/officeart/2005/8/layout/hList6"/>
    <dgm:cxn modelId="{01D1700B-C11D-43BA-BD61-69E700966B58}" type="presOf" srcId="{39E9B212-8F74-43B4-9378-772D3F34D05D}" destId="{BDD38D5D-ED9B-4EA1-A3F2-46C8D37561BF}" srcOrd="0" destOrd="0" presId="urn:microsoft.com/office/officeart/2005/8/layout/hList6"/>
    <dgm:cxn modelId="{AFB22CBC-FC6B-4CE8-9BC4-D3C0B7575508}" type="presOf" srcId="{0D40F1B2-5BDD-455C-8DDB-8DAA06347615}" destId="{C9CBA196-E971-4479-A44C-6FF707DC3E15}" srcOrd="0" destOrd="0" presId="urn:microsoft.com/office/officeart/2005/8/layout/hList6"/>
    <dgm:cxn modelId="{D7171790-53F2-41B7-BADB-218A6177E3C7}" type="presOf" srcId="{54092E37-B1CB-45C7-BC1E-F0D9F5B62EA9}" destId="{3D43A9EA-B2D5-4F95-8C54-FE9CAD37DB72}" srcOrd="0" destOrd="0" presId="urn:microsoft.com/office/officeart/2005/8/layout/hList6"/>
    <dgm:cxn modelId="{50E3AA63-37F4-4F09-BEA1-11B716B1D24D}" type="presOf" srcId="{9B75D4B4-54FE-4EBF-B6A0-54465D96AC69}" destId="{D537B75B-B79E-4EAD-8CB4-227CDBCA3AC5}" srcOrd="0" destOrd="0" presId="urn:microsoft.com/office/officeart/2005/8/layout/hList6"/>
    <dgm:cxn modelId="{764E60CF-D9DC-4B99-AEC5-57E79982FD26}" srcId="{39E9B212-8F74-43B4-9378-772D3F34D05D}" destId="{BEC1E489-FD54-42C9-9599-B4A01620A918}" srcOrd="4" destOrd="0" parTransId="{BA83D07F-F4B3-47E9-871F-3BD388A4A3EF}" sibTransId="{2DE9DE31-CDA0-4B33-B270-2A0DA933368F}"/>
    <dgm:cxn modelId="{83E1EA56-F306-4BB1-AFE8-6B20C77EDB7E}" srcId="{39E9B212-8F74-43B4-9378-772D3F34D05D}" destId="{44DEA606-5B31-40CE-9510-461F03B474B4}" srcOrd="5" destOrd="0" parTransId="{E155A0B6-F54D-4263-8DA1-802BD1ED8526}" sibTransId="{2981D8C2-4453-4B46-8790-80A284761A3E}"/>
    <dgm:cxn modelId="{0E0D00DC-770D-40E6-A6C4-0CDCA1309CAE}" srcId="{39E9B212-8F74-43B4-9378-772D3F34D05D}" destId="{D6A64A6A-D289-4F2B-BE93-92491087D608}" srcOrd="3" destOrd="0" parTransId="{C63C518C-EDD8-48B0-A9A5-4795802C0C82}" sibTransId="{A2D599AF-65CB-4940-A68A-129D32DB7234}"/>
    <dgm:cxn modelId="{5675119C-AE24-45FA-9729-E27C4394995F}" srcId="{39E9B212-8F74-43B4-9378-772D3F34D05D}" destId="{54092E37-B1CB-45C7-BC1E-F0D9F5B62EA9}" srcOrd="6" destOrd="0" parTransId="{E58B106D-63C5-4EF4-BDCD-1CC0AD38C24A}" sibTransId="{F6B43A31-B9DD-4632-85AD-B1C5A0BBF5F3}"/>
    <dgm:cxn modelId="{E7445F7A-71B2-46EA-8B8E-6BCABEE38171}" srcId="{39E9B212-8F74-43B4-9378-772D3F34D05D}" destId="{9B75D4B4-54FE-4EBF-B6A0-54465D96AC69}" srcOrd="0" destOrd="0" parTransId="{7115C6EE-0F8C-4E57-9FD8-A59775DCE1BF}" sibTransId="{64C8CA25-BD63-462D-BCFB-1199A7F38821}"/>
    <dgm:cxn modelId="{06CB7F28-737A-430F-A4B1-40332662A270}" srcId="{39E9B212-8F74-43B4-9378-772D3F34D05D}" destId="{BF177CC2-6802-4D05-A127-0351AC396F44}" srcOrd="1" destOrd="0" parTransId="{3CA4E91D-59ED-4BC6-A528-E4F3902DA65E}" sibTransId="{FDFF7939-546B-49B7-A096-47B1B8B86876}"/>
    <dgm:cxn modelId="{2EDFA25F-AD58-48D4-A749-BFF41805C1D1}" type="presOf" srcId="{D6A64A6A-D289-4F2B-BE93-92491087D608}" destId="{375D0A1B-E13B-4708-816A-7F6FFBA5C9CE}" srcOrd="0" destOrd="0" presId="urn:microsoft.com/office/officeart/2005/8/layout/hList6"/>
    <dgm:cxn modelId="{DE2C94AA-AEA8-4D49-B819-0F3F68C63D28}" srcId="{39E9B212-8F74-43B4-9378-772D3F34D05D}" destId="{0D40F1B2-5BDD-455C-8DDB-8DAA06347615}" srcOrd="2" destOrd="0" parTransId="{6AECCD16-2646-415F-B723-75A3432F3A4F}" sibTransId="{B4765FFA-40BB-4614-9937-7EBB2F426B00}"/>
    <dgm:cxn modelId="{7D886A96-E2EB-4B29-850B-F02E2DA1CBEB}" type="presOf" srcId="{44DEA606-5B31-40CE-9510-461F03B474B4}" destId="{66A24C12-D382-43D9-A26B-F6CD0E519B98}" srcOrd="0" destOrd="0" presId="urn:microsoft.com/office/officeart/2005/8/layout/hList6"/>
    <dgm:cxn modelId="{AB04D97F-C687-4122-9424-74CF424D62CB}" type="presParOf" srcId="{BDD38D5D-ED9B-4EA1-A3F2-46C8D37561BF}" destId="{D537B75B-B79E-4EAD-8CB4-227CDBCA3AC5}" srcOrd="0" destOrd="0" presId="urn:microsoft.com/office/officeart/2005/8/layout/hList6"/>
    <dgm:cxn modelId="{0A3CF518-224D-4C52-A045-AFA25E9B08C6}" type="presParOf" srcId="{BDD38D5D-ED9B-4EA1-A3F2-46C8D37561BF}" destId="{12C08D76-561C-4D4E-BBFC-0B6464527169}" srcOrd="1" destOrd="0" presId="urn:microsoft.com/office/officeart/2005/8/layout/hList6"/>
    <dgm:cxn modelId="{6691B17E-7FED-4E68-A763-5DF956966622}" type="presParOf" srcId="{BDD38D5D-ED9B-4EA1-A3F2-46C8D37561BF}" destId="{AF5F39CA-528D-4D56-9C31-81274ABF17D9}" srcOrd="2" destOrd="0" presId="urn:microsoft.com/office/officeart/2005/8/layout/hList6"/>
    <dgm:cxn modelId="{D64C62C0-F104-4F4F-9F36-6732F6CF31E6}" type="presParOf" srcId="{BDD38D5D-ED9B-4EA1-A3F2-46C8D37561BF}" destId="{2054F248-0C62-4EE5-9E71-9D2E248906FB}" srcOrd="3" destOrd="0" presId="urn:microsoft.com/office/officeart/2005/8/layout/hList6"/>
    <dgm:cxn modelId="{C53A7164-E14A-46A6-9BB3-4FC5A8CDEE8F}" type="presParOf" srcId="{BDD38D5D-ED9B-4EA1-A3F2-46C8D37561BF}" destId="{C9CBA196-E971-4479-A44C-6FF707DC3E15}" srcOrd="4" destOrd="0" presId="urn:microsoft.com/office/officeart/2005/8/layout/hList6"/>
    <dgm:cxn modelId="{48EA9801-BCD9-4C70-9989-943E8FF9AEC1}" type="presParOf" srcId="{BDD38D5D-ED9B-4EA1-A3F2-46C8D37561BF}" destId="{4A2AD350-B870-480F-A616-1B9B96B38A8A}" srcOrd="5" destOrd="0" presId="urn:microsoft.com/office/officeart/2005/8/layout/hList6"/>
    <dgm:cxn modelId="{889EC953-6B58-4E0D-9612-961CA89ED7FA}" type="presParOf" srcId="{BDD38D5D-ED9B-4EA1-A3F2-46C8D37561BF}" destId="{375D0A1B-E13B-4708-816A-7F6FFBA5C9CE}" srcOrd="6" destOrd="0" presId="urn:microsoft.com/office/officeart/2005/8/layout/hList6"/>
    <dgm:cxn modelId="{3DD54D1B-D639-4A18-99C1-45D4F1F5AA0F}" type="presParOf" srcId="{BDD38D5D-ED9B-4EA1-A3F2-46C8D37561BF}" destId="{B9B4B86A-1B94-497B-A631-FAD0A73CADDD}" srcOrd="7" destOrd="0" presId="urn:microsoft.com/office/officeart/2005/8/layout/hList6"/>
    <dgm:cxn modelId="{332F13AA-514B-4F87-827F-51E57077CF3E}" type="presParOf" srcId="{BDD38D5D-ED9B-4EA1-A3F2-46C8D37561BF}" destId="{50FBEF6F-B8CF-4BD9-95A8-1B11369DF05D}" srcOrd="8" destOrd="0" presId="urn:microsoft.com/office/officeart/2005/8/layout/hList6"/>
    <dgm:cxn modelId="{1924A44E-050B-4354-A0A2-24B2816E001D}" type="presParOf" srcId="{BDD38D5D-ED9B-4EA1-A3F2-46C8D37561BF}" destId="{39C1FED4-4E1F-439A-9B4C-3A19871E886A}" srcOrd="9" destOrd="0" presId="urn:microsoft.com/office/officeart/2005/8/layout/hList6"/>
    <dgm:cxn modelId="{654EE139-8819-4193-A0E9-4A3BC6D199D1}" type="presParOf" srcId="{BDD38D5D-ED9B-4EA1-A3F2-46C8D37561BF}" destId="{66A24C12-D382-43D9-A26B-F6CD0E519B98}" srcOrd="10" destOrd="0" presId="urn:microsoft.com/office/officeart/2005/8/layout/hList6"/>
    <dgm:cxn modelId="{A2AA6AA6-FD6A-4FCB-8F55-A20B0B089F94}" type="presParOf" srcId="{BDD38D5D-ED9B-4EA1-A3F2-46C8D37561BF}" destId="{120C7B6B-A85F-49A1-89C5-4F43024379C4}" srcOrd="11" destOrd="0" presId="urn:microsoft.com/office/officeart/2005/8/layout/hList6"/>
    <dgm:cxn modelId="{1C0ADD8A-1F19-402A-AAC6-567A55A83FDC}" type="presParOf" srcId="{BDD38D5D-ED9B-4EA1-A3F2-46C8D37561BF}" destId="{3D43A9EA-B2D5-4F95-8C54-FE9CAD37DB72}" srcOrd="1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F7E7EE-35D0-4F35-B710-8A665FDEDB13}">
      <dsp:nvSpPr>
        <dsp:cNvPr id="0" name=""/>
        <dsp:cNvSpPr/>
      </dsp:nvSpPr>
      <dsp:spPr>
        <a:xfrm>
          <a:off x="-4219171" y="-647373"/>
          <a:ext cx="5027148" cy="5027148"/>
        </a:xfrm>
        <a:prstGeom prst="blockArc">
          <a:avLst>
            <a:gd name="adj1" fmla="val 18900000"/>
            <a:gd name="adj2" fmla="val 2700000"/>
            <a:gd name="adj3" fmla="val 430"/>
          </a:avLst>
        </a:pr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121707-F483-456A-B6EA-E84E74BA2A0D}">
      <dsp:nvSpPr>
        <dsp:cNvPr id="0" name=""/>
        <dsp:cNvSpPr/>
      </dsp:nvSpPr>
      <dsp:spPr>
        <a:xfrm>
          <a:off x="302016" y="196548"/>
          <a:ext cx="7366846" cy="39294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1902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800" b="1" kern="1200" dirty="0" smtClean="0"/>
            <a:t>À </a:t>
          </a:r>
          <a:r>
            <a:rPr lang="pt-PT" sz="1800" b="1" kern="1200" dirty="0" err="1" smtClean="0"/>
            <a:t>sobreexploração</a:t>
          </a:r>
          <a:r>
            <a:rPr lang="pt-PT" sz="1800" b="1" kern="1200" dirty="0" smtClean="0"/>
            <a:t> das águas continentais </a:t>
          </a:r>
          <a:endParaRPr lang="pt-PT" sz="1800" b="1" kern="1200" dirty="0"/>
        </a:p>
      </dsp:txBody>
      <dsp:txXfrm>
        <a:off x="302016" y="196548"/>
        <a:ext cx="7366846" cy="392947"/>
      </dsp:txXfrm>
    </dsp:sp>
    <dsp:sp modelId="{6EB0CFAE-1182-405F-A9BF-A334B8B9A2C4}">
      <dsp:nvSpPr>
        <dsp:cNvPr id="0" name=""/>
        <dsp:cNvSpPr/>
      </dsp:nvSpPr>
      <dsp:spPr>
        <a:xfrm>
          <a:off x="56424" y="147429"/>
          <a:ext cx="491184" cy="4911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4E951C-A033-4E99-856E-7621AD8146E5}">
      <dsp:nvSpPr>
        <dsp:cNvPr id="0" name=""/>
        <dsp:cNvSpPr/>
      </dsp:nvSpPr>
      <dsp:spPr>
        <a:xfrm>
          <a:off x="625242" y="785894"/>
          <a:ext cx="7043620" cy="392947"/>
        </a:xfrm>
        <a:prstGeom prst="rect">
          <a:avLst/>
        </a:prstGeom>
        <a:solidFill>
          <a:schemeClr val="accent5">
            <a:hueOff val="157490"/>
            <a:satOff val="8458"/>
            <a:lumOff val="-305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1902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800" b="1" kern="1200" dirty="0" smtClean="0"/>
            <a:t>Ao aumento de descargas de efluentes</a:t>
          </a:r>
          <a:endParaRPr lang="pt-PT" sz="1800" b="1" kern="1200" dirty="0"/>
        </a:p>
      </dsp:txBody>
      <dsp:txXfrm>
        <a:off x="625242" y="785894"/>
        <a:ext cx="7043620" cy="392947"/>
      </dsp:txXfrm>
    </dsp:sp>
    <dsp:sp modelId="{BBAD5B90-9208-4728-AB60-C21FC60DB0E8}">
      <dsp:nvSpPr>
        <dsp:cNvPr id="0" name=""/>
        <dsp:cNvSpPr/>
      </dsp:nvSpPr>
      <dsp:spPr>
        <a:xfrm>
          <a:off x="379650" y="736776"/>
          <a:ext cx="491184" cy="4911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31D951-8C97-4876-ABEB-12BEC15FE4E0}">
      <dsp:nvSpPr>
        <dsp:cNvPr id="0" name=""/>
        <dsp:cNvSpPr/>
      </dsp:nvSpPr>
      <dsp:spPr>
        <a:xfrm>
          <a:off x="773045" y="1375240"/>
          <a:ext cx="6895817" cy="392947"/>
        </a:xfrm>
        <a:prstGeom prst="rect">
          <a:avLst/>
        </a:prstGeom>
        <a:solidFill>
          <a:schemeClr val="accent5">
            <a:hueOff val="314980"/>
            <a:satOff val="16915"/>
            <a:lumOff val="-611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1902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800" b="1" kern="1200" dirty="0" smtClean="0"/>
            <a:t>Ao facto de milhões de pessoas não terem acesso a saneamento básico</a:t>
          </a:r>
          <a:endParaRPr lang="pt-PT" sz="1800" b="1" kern="1200" dirty="0"/>
        </a:p>
      </dsp:txBody>
      <dsp:txXfrm>
        <a:off x="773045" y="1375240"/>
        <a:ext cx="6895817" cy="392947"/>
      </dsp:txXfrm>
    </dsp:sp>
    <dsp:sp modelId="{E626DFC9-9B84-4AE5-95EA-3646BA02B7B3}">
      <dsp:nvSpPr>
        <dsp:cNvPr id="0" name=""/>
        <dsp:cNvSpPr/>
      </dsp:nvSpPr>
      <dsp:spPr>
        <a:xfrm>
          <a:off x="527453" y="1326122"/>
          <a:ext cx="491184" cy="4911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2086AD-C5B6-4CAF-8B61-2C85AA8966E3}">
      <dsp:nvSpPr>
        <dsp:cNvPr id="0" name=""/>
        <dsp:cNvSpPr/>
      </dsp:nvSpPr>
      <dsp:spPr>
        <a:xfrm>
          <a:off x="773045" y="1964213"/>
          <a:ext cx="6895817" cy="392947"/>
        </a:xfrm>
        <a:prstGeom prst="rect">
          <a:avLst/>
        </a:prstGeom>
        <a:solidFill>
          <a:schemeClr val="accent5">
            <a:hueOff val="472470"/>
            <a:satOff val="25373"/>
            <a:lumOff val="-917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1902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800" b="1" kern="1200" dirty="0" smtClean="0"/>
            <a:t>Às fugas constatadas nos aterros sanitários</a:t>
          </a:r>
          <a:endParaRPr lang="pt-PT" sz="1800" b="1" kern="1200" dirty="0"/>
        </a:p>
      </dsp:txBody>
      <dsp:txXfrm>
        <a:off x="773045" y="1964213"/>
        <a:ext cx="6895817" cy="392947"/>
      </dsp:txXfrm>
    </dsp:sp>
    <dsp:sp modelId="{3DEF4E57-00F4-4228-A33E-3D7D6EF25644}">
      <dsp:nvSpPr>
        <dsp:cNvPr id="0" name=""/>
        <dsp:cNvSpPr/>
      </dsp:nvSpPr>
      <dsp:spPr>
        <a:xfrm>
          <a:off x="527453" y="1915095"/>
          <a:ext cx="491184" cy="4911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AF3DBF-3317-4216-AD02-C689106BC26D}">
      <dsp:nvSpPr>
        <dsp:cNvPr id="0" name=""/>
        <dsp:cNvSpPr/>
      </dsp:nvSpPr>
      <dsp:spPr>
        <a:xfrm>
          <a:off x="625242" y="2553560"/>
          <a:ext cx="7043620" cy="392947"/>
        </a:xfrm>
        <a:prstGeom prst="rect">
          <a:avLst/>
        </a:prstGeom>
        <a:solidFill>
          <a:schemeClr val="accent5">
            <a:hueOff val="629960"/>
            <a:satOff val="33830"/>
            <a:lumOff val="-1223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1902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800" b="1" kern="1200" dirty="0" smtClean="0"/>
            <a:t>Ao elevado número de fossas séticas</a:t>
          </a:r>
          <a:endParaRPr lang="pt-PT" sz="1800" b="1" kern="1200" dirty="0"/>
        </a:p>
      </dsp:txBody>
      <dsp:txXfrm>
        <a:off x="625242" y="2553560"/>
        <a:ext cx="7043620" cy="392947"/>
      </dsp:txXfrm>
    </dsp:sp>
    <dsp:sp modelId="{4CF1B2C8-1866-43FB-9B4D-4BA565AC765E}">
      <dsp:nvSpPr>
        <dsp:cNvPr id="0" name=""/>
        <dsp:cNvSpPr/>
      </dsp:nvSpPr>
      <dsp:spPr>
        <a:xfrm>
          <a:off x="379650" y="2504441"/>
          <a:ext cx="491184" cy="4911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5204C1-198A-44CF-A05F-C2890E4EB334}">
      <dsp:nvSpPr>
        <dsp:cNvPr id="0" name=""/>
        <dsp:cNvSpPr/>
      </dsp:nvSpPr>
      <dsp:spPr>
        <a:xfrm>
          <a:off x="302016" y="3142906"/>
          <a:ext cx="7366846" cy="392947"/>
        </a:xfrm>
        <a:prstGeom prst="rect">
          <a:avLst/>
        </a:prstGeom>
        <a:solidFill>
          <a:schemeClr val="accent5">
            <a:hueOff val="787450"/>
            <a:satOff val="42288"/>
            <a:lumOff val="-1529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1902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800" b="1" kern="1200" dirty="0" smtClean="0"/>
            <a:t>Ao aumento da poluição atmosférica (chuvas ácidas)</a:t>
          </a:r>
          <a:endParaRPr lang="pt-PT" sz="1800" b="1" kern="1200" dirty="0"/>
        </a:p>
      </dsp:txBody>
      <dsp:txXfrm>
        <a:off x="302016" y="3142906"/>
        <a:ext cx="7366846" cy="392947"/>
      </dsp:txXfrm>
    </dsp:sp>
    <dsp:sp modelId="{6FDD8BF2-2324-4991-88B8-C4E521F4F9DA}">
      <dsp:nvSpPr>
        <dsp:cNvPr id="0" name=""/>
        <dsp:cNvSpPr/>
      </dsp:nvSpPr>
      <dsp:spPr>
        <a:xfrm>
          <a:off x="56424" y="3093788"/>
          <a:ext cx="491184" cy="4911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F7E7EE-35D0-4F35-B710-8A665FDEDB13}">
      <dsp:nvSpPr>
        <dsp:cNvPr id="0" name=""/>
        <dsp:cNvSpPr/>
      </dsp:nvSpPr>
      <dsp:spPr>
        <a:xfrm>
          <a:off x="-3401894" y="-523125"/>
          <a:ext cx="4056281" cy="4056281"/>
        </a:xfrm>
        <a:prstGeom prst="blockArc">
          <a:avLst>
            <a:gd name="adj1" fmla="val 18900000"/>
            <a:gd name="adj2" fmla="val 2700000"/>
            <a:gd name="adj3" fmla="val 533"/>
          </a:avLst>
        </a:pr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121707-F483-456A-B6EA-E84E74BA2A0D}">
      <dsp:nvSpPr>
        <dsp:cNvPr id="0" name=""/>
        <dsp:cNvSpPr/>
      </dsp:nvSpPr>
      <dsp:spPr>
        <a:xfrm>
          <a:off x="343131" y="231411"/>
          <a:ext cx="7323277" cy="46306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7556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800" b="1" kern="1200" dirty="0" smtClean="0"/>
            <a:t>A diminuição da biodiversidade</a:t>
          </a:r>
          <a:endParaRPr lang="pt-PT" sz="1800" b="1" kern="1200" dirty="0"/>
        </a:p>
      </dsp:txBody>
      <dsp:txXfrm>
        <a:off x="343131" y="231411"/>
        <a:ext cx="7323277" cy="463063"/>
      </dsp:txXfrm>
    </dsp:sp>
    <dsp:sp modelId="{6EB0CFAE-1182-405F-A9BF-A334B8B9A2C4}">
      <dsp:nvSpPr>
        <dsp:cNvPr id="0" name=""/>
        <dsp:cNvSpPr/>
      </dsp:nvSpPr>
      <dsp:spPr>
        <a:xfrm>
          <a:off x="53717" y="173528"/>
          <a:ext cx="578828" cy="5788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66EC24-4B74-49B3-BFB6-8FCFF5854628}">
      <dsp:nvSpPr>
        <dsp:cNvPr id="0" name=""/>
        <dsp:cNvSpPr/>
      </dsp:nvSpPr>
      <dsp:spPr>
        <a:xfrm>
          <a:off x="608616" y="926126"/>
          <a:ext cx="7057792" cy="463063"/>
        </a:xfrm>
        <a:prstGeom prst="rect">
          <a:avLst/>
        </a:prstGeom>
        <a:solidFill>
          <a:schemeClr val="accent5">
            <a:hueOff val="262483"/>
            <a:satOff val="14096"/>
            <a:lumOff val="-509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7556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800" b="1" kern="1200" dirty="0" smtClean="0"/>
            <a:t>A contaminação dos solos e de aquíferos</a:t>
          </a:r>
        </a:p>
      </dsp:txBody>
      <dsp:txXfrm>
        <a:off x="608616" y="926126"/>
        <a:ext cx="7057792" cy="463063"/>
      </dsp:txXfrm>
    </dsp:sp>
    <dsp:sp modelId="{43F22221-FF30-441C-B720-D6B3DEB7C01C}">
      <dsp:nvSpPr>
        <dsp:cNvPr id="0" name=""/>
        <dsp:cNvSpPr/>
      </dsp:nvSpPr>
      <dsp:spPr>
        <a:xfrm>
          <a:off x="319201" y="868243"/>
          <a:ext cx="578828" cy="5788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C795D0-F4E1-4D86-9D58-4CFE253E1DC1}">
      <dsp:nvSpPr>
        <dsp:cNvPr id="0" name=""/>
        <dsp:cNvSpPr/>
      </dsp:nvSpPr>
      <dsp:spPr>
        <a:xfrm>
          <a:off x="608616" y="1620841"/>
          <a:ext cx="7057792" cy="463063"/>
        </a:xfrm>
        <a:prstGeom prst="rect">
          <a:avLst/>
        </a:prstGeom>
        <a:solidFill>
          <a:schemeClr val="accent5">
            <a:hueOff val="524966"/>
            <a:satOff val="28192"/>
            <a:lumOff val="-1019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7556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800" b="1" kern="1200" dirty="0" smtClean="0"/>
            <a:t>A contaminação da cadeia alimentar</a:t>
          </a:r>
        </a:p>
      </dsp:txBody>
      <dsp:txXfrm>
        <a:off x="608616" y="1620841"/>
        <a:ext cx="7057792" cy="463063"/>
      </dsp:txXfrm>
    </dsp:sp>
    <dsp:sp modelId="{F529E697-AD04-47F0-8368-B1EA38389334}">
      <dsp:nvSpPr>
        <dsp:cNvPr id="0" name=""/>
        <dsp:cNvSpPr/>
      </dsp:nvSpPr>
      <dsp:spPr>
        <a:xfrm>
          <a:off x="319201" y="1562958"/>
          <a:ext cx="578828" cy="5788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3AFE84-C0B5-4B77-830B-558932D24C81}">
      <dsp:nvSpPr>
        <dsp:cNvPr id="0" name=""/>
        <dsp:cNvSpPr/>
      </dsp:nvSpPr>
      <dsp:spPr>
        <a:xfrm>
          <a:off x="343131" y="2315556"/>
          <a:ext cx="7323277" cy="463063"/>
        </a:xfrm>
        <a:prstGeom prst="rect">
          <a:avLst/>
        </a:prstGeom>
        <a:solidFill>
          <a:schemeClr val="accent5">
            <a:hueOff val="787450"/>
            <a:satOff val="42288"/>
            <a:lumOff val="-1529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7556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800" b="1" kern="1200" dirty="0" smtClean="0"/>
            <a:t>A propagação de doenças (febre tifoide, cólera, disenteria e meningite)</a:t>
          </a:r>
        </a:p>
      </dsp:txBody>
      <dsp:txXfrm>
        <a:off x="343131" y="2315556"/>
        <a:ext cx="7323277" cy="463063"/>
      </dsp:txXfrm>
    </dsp:sp>
    <dsp:sp modelId="{55A6B36E-BC71-47BD-8AB2-7FAD4A2FDD5D}">
      <dsp:nvSpPr>
        <dsp:cNvPr id="0" name=""/>
        <dsp:cNvSpPr/>
      </dsp:nvSpPr>
      <dsp:spPr>
        <a:xfrm>
          <a:off x="53717" y="2257673"/>
          <a:ext cx="578828" cy="5788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37B75B-B79E-4EAD-8CB4-227CDBCA3AC5}">
      <dsp:nvSpPr>
        <dsp:cNvPr id="0" name=""/>
        <dsp:cNvSpPr/>
      </dsp:nvSpPr>
      <dsp:spPr>
        <a:xfrm rot="16200000">
          <a:off x="-730668" y="738197"/>
          <a:ext cx="2865797" cy="1389401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kern="1200" dirty="0" smtClean="0"/>
            <a:t>À </a:t>
          </a:r>
          <a:r>
            <a:rPr lang="pt-PT" sz="1600" kern="1200" dirty="0" err="1" smtClean="0"/>
            <a:t>sobrepesca</a:t>
          </a:r>
          <a:endParaRPr lang="pt-PT" sz="1600" kern="1200" dirty="0"/>
        </a:p>
      </dsp:txBody>
      <dsp:txXfrm rot="5400000">
        <a:off x="7530" y="573158"/>
        <a:ext cx="1389401" cy="1719479"/>
      </dsp:txXfrm>
    </dsp:sp>
    <dsp:sp modelId="{AF5F39CA-528D-4D56-9C31-81274ABF17D9}">
      <dsp:nvSpPr>
        <dsp:cNvPr id="0" name=""/>
        <dsp:cNvSpPr/>
      </dsp:nvSpPr>
      <dsp:spPr>
        <a:xfrm rot="16200000">
          <a:off x="762937" y="738197"/>
          <a:ext cx="2865797" cy="1389401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kern="1200" dirty="0" smtClean="0"/>
            <a:t>Ao desenvolvi–mento da aquacultura </a:t>
          </a:r>
        </a:p>
      </dsp:txBody>
      <dsp:txXfrm rot="5400000">
        <a:off x="1501135" y="573158"/>
        <a:ext cx="1389401" cy="1719479"/>
      </dsp:txXfrm>
    </dsp:sp>
    <dsp:sp modelId="{C9CBA196-E971-4479-A44C-6FF707DC3E15}">
      <dsp:nvSpPr>
        <dsp:cNvPr id="0" name=""/>
        <dsp:cNvSpPr/>
      </dsp:nvSpPr>
      <dsp:spPr>
        <a:xfrm rot="16200000">
          <a:off x="2256543" y="738197"/>
          <a:ext cx="2865797" cy="1389401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kern="1200" dirty="0" smtClean="0"/>
            <a:t>À exploração jazida de minerais, petróleo, etc.</a:t>
          </a:r>
        </a:p>
      </dsp:txBody>
      <dsp:txXfrm rot="5400000">
        <a:off x="2994741" y="573158"/>
        <a:ext cx="1389401" cy="1719479"/>
      </dsp:txXfrm>
    </dsp:sp>
    <dsp:sp modelId="{375D0A1B-E13B-4708-816A-7F6FFBA5C9CE}">
      <dsp:nvSpPr>
        <dsp:cNvPr id="0" name=""/>
        <dsp:cNvSpPr/>
      </dsp:nvSpPr>
      <dsp:spPr>
        <a:xfrm rot="16200000">
          <a:off x="3750149" y="738197"/>
          <a:ext cx="2865797" cy="1389401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kern="1200" dirty="0" smtClean="0"/>
            <a:t>Á elevada concentração populacional nas áreas costeiras (cerca de 40% da população mundial) </a:t>
          </a:r>
        </a:p>
      </dsp:txBody>
      <dsp:txXfrm rot="5400000">
        <a:off x="4488347" y="573158"/>
        <a:ext cx="1389401" cy="1719479"/>
      </dsp:txXfrm>
    </dsp:sp>
    <dsp:sp modelId="{50FBEF6F-B8CF-4BD9-95A8-1B11369DF05D}">
      <dsp:nvSpPr>
        <dsp:cNvPr id="0" name=""/>
        <dsp:cNvSpPr/>
      </dsp:nvSpPr>
      <dsp:spPr>
        <a:xfrm rot="16200000">
          <a:off x="5243755" y="738197"/>
          <a:ext cx="2865797" cy="1389401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kern="1200" dirty="0" smtClean="0"/>
            <a:t>Á poluição (eutrofização)</a:t>
          </a:r>
        </a:p>
      </dsp:txBody>
      <dsp:txXfrm rot="5400000">
        <a:off x="5981953" y="573158"/>
        <a:ext cx="1389401" cy="1719479"/>
      </dsp:txXfrm>
    </dsp:sp>
    <dsp:sp modelId="{66A24C12-D382-43D9-A26B-F6CD0E519B98}">
      <dsp:nvSpPr>
        <dsp:cNvPr id="0" name=""/>
        <dsp:cNvSpPr/>
      </dsp:nvSpPr>
      <dsp:spPr>
        <a:xfrm rot="16200000">
          <a:off x="6737361" y="738197"/>
          <a:ext cx="2865797" cy="1389401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kern="1200" dirty="0" smtClean="0"/>
            <a:t>Ao aumento do nível do mar, consequente das alterações climáticas</a:t>
          </a:r>
        </a:p>
      </dsp:txBody>
      <dsp:txXfrm rot="5400000">
        <a:off x="7475559" y="573158"/>
        <a:ext cx="1389401" cy="1719479"/>
      </dsp:txXfrm>
    </dsp:sp>
    <dsp:sp modelId="{3D43A9EA-B2D5-4F95-8C54-FE9CAD37DB72}">
      <dsp:nvSpPr>
        <dsp:cNvPr id="0" name=""/>
        <dsp:cNvSpPr/>
      </dsp:nvSpPr>
      <dsp:spPr>
        <a:xfrm rot="16200000">
          <a:off x="8230967" y="738197"/>
          <a:ext cx="2865797" cy="1389401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kern="1200" dirty="0" smtClean="0"/>
            <a:t>Transporte de substâncias perigosas (ex. petróleo), cujo derrame provoca marés negras</a:t>
          </a:r>
        </a:p>
      </dsp:txBody>
      <dsp:txXfrm rot="5400000">
        <a:off x="8969165" y="573158"/>
        <a:ext cx="1389401" cy="17194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80E844-5B92-4243-80C5-48A78F5B2B3A}" type="datetimeFigureOut">
              <a:rPr lang="pt-PT" smtClean="0"/>
              <a:t>19/09/2016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AE7F5D-C856-4C61-986E-5A7812E695B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76543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do subtítulo do Modelo Global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A684-7224-44AD-8A8E-A7AABA84475B}" type="datetimeFigureOut">
              <a:rPr lang="pt-PT" smtClean="0"/>
              <a:t>19/09/2016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1A958-1C4B-4855-8ABB-ECFBAF21EE7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24805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A684-7224-44AD-8A8E-A7AABA84475B}" type="datetimeFigureOut">
              <a:rPr lang="pt-PT" smtClean="0"/>
              <a:t>19/09/2016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1A958-1C4B-4855-8ABB-ECFBAF21EE7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9593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A684-7224-44AD-8A8E-A7AABA84475B}" type="datetimeFigureOut">
              <a:rPr lang="pt-PT" smtClean="0"/>
              <a:t>19/09/2016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1A958-1C4B-4855-8ABB-ECFBAF21EE7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22408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A684-7224-44AD-8A8E-A7AABA84475B}" type="datetimeFigureOut">
              <a:rPr lang="pt-PT" smtClean="0"/>
              <a:t>19/09/2016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1A958-1C4B-4855-8ABB-ECFBAF21EE7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86247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A684-7224-44AD-8A8E-A7AABA84475B}" type="datetimeFigureOut">
              <a:rPr lang="pt-PT" smtClean="0"/>
              <a:t>19/09/2016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1A958-1C4B-4855-8ABB-ECFBAF21EE7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05194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A684-7224-44AD-8A8E-A7AABA84475B}" type="datetimeFigureOut">
              <a:rPr lang="pt-PT" smtClean="0"/>
              <a:t>19/09/2016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1A958-1C4B-4855-8ABB-ECFBAF21EE7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83861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A684-7224-44AD-8A8E-A7AABA84475B}" type="datetimeFigureOut">
              <a:rPr lang="pt-PT" smtClean="0"/>
              <a:t>19/09/2016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1A958-1C4B-4855-8ABB-ECFBAF21EE7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36613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A684-7224-44AD-8A8E-A7AABA84475B}" type="datetimeFigureOut">
              <a:rPr lang="pt-PT" smtClean="0"/>
              <a:t>19/09/2016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1A958-1C4B-4855-8ABB-ECFBAF21EE7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09049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A684-7224-44AD-8A8E-A7AABA84475B}" type="datetimeFigureOut">
              <a:rPr lang="pt-PT" smtClean="0"/>
              <a:t>19/09/2016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1A958-1C4B-4855-8ABB-ECFBAF21EE7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30872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A684-7224-44AD-8A8E-A7AABA84475B}" type="datetimeFigureOut">
              <a:rPr lang="pt-PT" smtClean="0"/>
              <a:t>19/09/2016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1A958-1C4B-4855-8ABB-ECFBAF21EE7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09403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A684-7224-44AD-8A8E-A7AABA84475B}" type="datetimeFigureOut">
              <a:rPr lang="pt-PT" smtClean="0"/>
              <a:t>19/09/2016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1A958-1C4B-4855-8ABB-ECFBAF21EE7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25535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A5A684-7224-44AD-8A8E-A7AABA84475B}" type="datetimeFigureOut">
              <a:rPr lang="pt-PT" smtClean="0"/>
              <a:t>19/09/2016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41A958-1C4B-4855-8ABB-ECFBAF21EE7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52715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microsoft.com/office/2007/relationships/hdphoto" Target="../media/hdphoto1.wdp"/><Relationship Id="rId9" Type="http://schemas.microsoft.com/office/2007/relationships/diagramDrawing" Target="../diagrams/drawing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microsoft.com/office/2007/relationships/hdphoto" Target="../media/hdphoto1.wdp"/><Relationship Id="rId9" Type="http://schemas.microsoft.com/office/2007/relationships/diagramDrawing" Target="../diagrams/drawing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microsoft.com/office/2007/relationships/hdphoto" Target="../media/hdphoto1.wdp"/><Relationship Id="rId9" Type="http://schemas.microsoft.com/office/2007/relationships/diagramDrawing" Target="../diagrams/drawing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m 37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3" r="12223"/>
          <a:stretch/>
        </p:blipFill>
        <p:spPr>
          <a:xfrm>
            <a:off x="-1" y="675731"/>
            <a:ext cx="1891002" cy="2392957"/>
          </a:xfrm>
          <a:prstGeom prst="rect">
            <a:avLst/>
          </a:prstGeom>
        </p:spPr>
      </p:pic>
      <p:sp>
        <p:nvSpPr>
          <p:cNvPr id="20" name="Ondulado duplo 15"/>
          <p:cNvSpPr/>
          <p:nvPr/>
        </p:nvSpPr>
        <p:spPr>
          <a:xfrm>
            <a:off x="11125056" y="5694518"/>
            <a:ext cx="1066944" cy="1191293"/>
          </a:xfrm>
          <a:custGeom>
            <a:avLst/>
            <a:gdLst>
              <a:gd name="connsiteX0" fmla="*/ 0 w 3708352"/>
              <a:gd name="connsiteY0" fmla="*/ 139411 h 2230581"/>
              <a:gd name="connsiteX1" fmla="*/ 1854176 w 3708352"/>
              <a:gd name="connsiteY1" fmla="*/ 139411 h 2230581"/>
              <a:gd name="connsiteX2" fmla="*/ 3708352 w 3708352"/>
              <a:gd name="connsiteY2" fmla="*/ 139411 h 2230581"/>
              <a:gd name="connsiteX3" fmla="*/ 3708352 w 3708352"/>
              <a:gd name="connsiteY3" fmla="*/ 2091170 h 2230581"/>
              <a:gd name="connsiteX4" fmla="*/ 1854176 w 3708352"/>
              <a:gd name="connsiteY4" fmla="*/ 2091170 h 2230581"/>
              <a:gd name="connsiteX5" fmla="*/ 0 w 3708352"/>
              <a:gd name="connsiteY5" fmla="*/ 2091170 h 2230581"/>
              <a:gd name="connsiteX6" fmla="*/ 0 w 3708352"/>
              <a:gd name="connsiteY6" fmla="*/ 139411 h 2230581"/>
              <a:gd name="connsiteX0" fmla="*/ 0 w 3708352"/>
              <a:gd name="connsiteY0" fmla="*/ 134149 h 2329877"/>
              <a:gd name="connsiteX1" fmla="*/ 1854176 w 3708352"/>
              <a:gd name="connsiteY1" fmla="*/ 134149 h 2329877"/>
              <a:gd name="connsiteX2" fmla="*/ 3708352 w 3708352"/>
              <a:gd name="connsiteY2" fmla="*/ 134149 h 2329877"/>
              <a:gd name="connsiteX3" fmla="*/ 3708352 w 3708352"/>
              <a:gd name="connsiteY3" fmla="*/ 2085908 h 2329877"/>
              <a:gd name="connsiteX4" fmla="*/ 0 w 3708352"/>
              <a:gd name="connsiteY4" fmla="*/ 2085908 h 2329877"/>
              <a:gd name="connsiteX5" fmla="*/ 0 w 3708352"/>
              <a:gd name="connsiteY5" fmla="*/ 134149 h 2329877"/>
              <a:gd name="connsiteX0" fmla="*/ 0 w 3708352"/>
              <a:gd name="connsiteY0" fmla="*/ 134149 h 2231969"/>
              <a:gd name="connsiteX1" fmla="*/ 1854176 w 3708352"/>
              <a:gd name="connsiteY1" fmla="*/ 134149 h 2231969"/>
              <a:gd name="connsiteX2" fmla="*/ 3708352 w 3708352"/>
              <a:gd name="connsiteY2" fmla="*/ 134149 h 2231969"/>
              <a:gd name="connsiteX3" fmla="*/ 3708352 w 3708352"/>
              <a:gd name="connsiteY3" fmla="*/ 2085908 h 2231969"/>
              <a:gd name="connsiteX4" fmla="*/ 0 w 3708352"/>
              <a:gd name="connsiteY4" fmla="*/ 2085908 h 2231969"/>
              <a:gd name="connsiteX5" fmla="*/ 0 w 3708352"/>
              <a:gd name="connsiteY5" fmla="*/ 134149 h 2231969"/>
              <a:gd name="connsiteX0" fmla="*/ 0 w 3708352"/>
              <a:gd name="connsiteY0" fmla="*/ 134149 h 2090886"/>
              <a:gd name="connsiteX1" fmla="*/ 1854176 w 3708352"/>
              <a:gd name="connsiteY1" fmla="*/ 134149 h 2090886"/>
              <a:gd name="connsiteX2" fmla="*/ 3708352 w 3708352"/>
              <a:gd name="connsiteY2" fmla="*/ 134149 h 2090886"/>
              <a:gd name="connsiteX3" fmla="*/ 3708352 w 3708352"/>
              <a:gd name="connsiteY3" fmla="*/ 2085908 h 2090886"/>
              <a:gd name="connsiteX4" fmla="*/ 0 w 3708352"/>
              <a:gd name="connsiteY4" fmla="*/ 2085908 h 2090886"/>
              <a:gd name="connsiteX5" fmla="*/ 0 w 3708352"/>
              <a:gd name="connsiteY5" fmla="*/ 134149 h 2090886"/>
              <a:gd name="connsiteX0" fmla="*/ 0 w 3708352"/>
              <a:gd name="connsiteY0" fmla="*/ 134149 h 2085966"/>
              <a:gd name="connsiteX1" fmla="*/ 1854176 w 3708352"/>
              <a:gd name="connsiteY1" fmla="*/ 134149 h 2085966"/>
              <a:gd name="connsiteX2" fmla="*/ 3708352 w 3708352"/>
              <a:gd name="connsiteY2" fmla="*/ 134149 h 2085966"/>
              <a:gd name="connsiteX3" fmla="*/ 3708352 w 3708352"/>
              <a:gd name="connsiteY3" fmla="*/ 2085908 h 2085966"/>
              <a:gd name="connsiteX4" fmla="*/ 0 w 3708352"/>
              <a:gd name="connsiteY4" fmla="*/ 1526319 h 2085966"/>
              <a:gd name="connsiteX5" fmla="*/ 0 w 3708352"/>
              <a:gd name="connsiteY5" fmla="*/ 134149 h 2085966"/>
              <a:gd name="connsiteX0" fmla="*/ 0 w 3722206"/>
              <a:gd name="connsiteY0" fmla="*/ 134149 h 1526319"/>
              <a:gd name="connsiteX1" fmla="*/ 1854176 w 3722206"/>
              <a:gd name="connsiteY1" fmla="*/ 134149 h 1526319"/>
              <a:gd name="connsiteX2" fmla="*/ 3708352 w 3722206"/>
              <a:gd name="connsiteY2" fmla="*/ 134149 h 1526319"/>
              <a:gd name="connsiteX3" fmla="*/ 3722206 w 3722206"/>
              <a:gd name="connsiteY3" fmla="*/ 1484349 h 1526319"/>
              <a:gd name="connsiteX4" fmla="*/ 0 w 3722206"/>
              <a:gd name="connsiteY4" fmla="*/ 1526319 h 1526319"/>
              <a:gd name="connsiteX5" fmla="*/ 0 w 3722206"/>
              <a:gd name="connsiteY5" fmla="*/ 134149 h 1526319"/>
              <a:gd name="connsiteX0" fmla="*/ 0 w 3708352"/>
              <a:gd name="connsiteY0" fmla="*/ 134149 h 1526319"/>
              <a:gd name="connsiteX1" fmla="*/ 1854176 w 3708352"/>
              <a:gd name="connsiteY1" fmla="*/ 134149 h 1526319"/>
              <a:gd name="connsiteX2" fmla="*/ 3708352 w 3708352"/>
              <a:gd name="connsiteY2" fmla="*/ 134149 h 1526319"/>
              <a:gd name="connsiteX3" fmla="*/ 3708351 w 3708352"/>
              <a:gd name="connsiteY3" fmla="*/ 1526319 h 1526319"/>
              <a:gd name="connsiteX4" fmla="*/ 0 w 3708352"/>
              <a:gd name="connsiteY4" fmla="*/ 1526319 h 1526319"/>
              <a:gd name="connsiteX5" fmla="*/ 0 w 3708352"/>
              <a:gd name="connsiteY5" fmla="*/ 134149 h 1526319"/>
              <a:gd name="connsiteX0" fmla="*/ 0 w 3708352"/>
              <a:gd name="connsiteY0" fmla="*/ 86235 h 1478405"/>
              <a:gd name="connsiteX1" fmla="*/ 1080799 w 3708352"/>
              <a:gd name="connsiteY1" fmla="*/ 142426 h 1478405"/>
              <a:gd name="connsiteX2" fmla="*/ 1854176 w 3708352"/>
              <a:gd name="connsiteY2" fmla="*/ 86235 h 1478405"/>
              <a:gd name="connsiteX3" fmla="*/ 3708352 w 3708352"/>
              <a:gd name="connsiteY3" fmla="*/ 86235 h 1478405"/>
              <a:gd name="connsiteX4" fmla="*/ 3708351 w 3708352"/>
              <a:gd name="connsiteY4" fmla="*/ 1478405 h 1478405"/>
              <a:gd name="connsiteX5" fmla="*/ 0 w 3708352"/>
              <a:gd name="connsiteY5" fmla="*/ 1478405 h 1478405"/>
              <a:gd name="connsiteX6" fmla="*/ 0 w 3708352"/>
              <a:gd name="connsiteY6" fmla="*/ 86235 h 1478405"/>
              <a:gd name="connsiteX0" fmla="*/ 0 w 3708352"/>
              <a:gd name="connsiteY0" fmla="*/ 146502 h 1538672"/>
              <a:gd name="connsiteX1" fmla="*/ 1080799 w 3708352"/>
              <a:gd name="connsiteY1" fmla="*/ 202693 h 1538672"/>
              <a:gd name="connsiteX2" fmla="*/ 1854176 w 3708352"/>
              <a:gd name="connsiteY2" fmla="*/ 146502 h 1538672"/>
              <a:gd name="connsiteX3" fmla="*/ 3708352 w 3708352"/>
              <a:gd name="connsiteY3" fmla="*/ 146502 h 1538672"/>
              <a:gd name="connsiteX4" fmla="*/ 3708351 w 3708352"/>
              <a:gd name="connsiteY4" fmla="*/ 1538672 h 1538672"/>
              <a:gd name="connsiteX5" fmla="*/ 0 w 3708352"/>
              <a:gd name="connsiteY5" fmla="*/ 1538672 h 1538672"/>
              <a:gd name="connsiteX6" fmla="*/ 0 w 3708352"/>
              <a:gd name="connsiteY6" fmla="*/ 146502 h 1538672"/>
              <a:gd name="connsiteX0" fmla="*/ 0 w 3708352"/>
              <a:gd name="connsiteY0" fmla="*/ 146502 h 1538672"/>
              <a:gd name="connsiteX1" fmla="*/ 1080799 w 3708352"/>
              <a:gd name="connsiteY1" fmla="*/ 202693 h 1538672"/>
              <a:gd name="connsiteX2" fmla="*/ 3708352 w 3708352"/>
              <a:gd name="connsiteY2" fmla="*/ 146502 h 1538672"/>
              <a:gd name="connsiteX3" fmla="*/ 3708351 w 3708352"/>
              <a:gd name="connsiteY3" fmla="*/ 1538672 h 1538672"/>
              <a:gd name="connsiteX4" fmla="*/ 0 w 3708352"/>
              <a:gd name="connsiteY4" fmla="*/ 1538672 h 1538672"/>
              <a:gd name="connsiteX5" fmla="*/ 0 w 3708352"/>
              <a:gd name="connsiteY5" fmla="*/ 146502 h 1538672"/>
              <a:gd name="connsiteX0" fmla="*/ 0 w 3718847"/>
              <a:gd name="connsiteY0" fmla="*/ 146502 h 1538672"/>
              <a:gd name="connsiteX1" fmla="*/ 1080799 w 3718847"/>
              <a:gd name="connsiteY1" fmla="*/ 202693 h 1538672"/>
              <a:gd name="connsiteX2" fmla="*/ 3708351 w 3718847"/>
              <a:gd name="connsiteY2" fmla="*/ 1538672 h 1538672"/>
              <a:gd name="connsiteX3" fmla="*/ 0 w 3718847"/>
              <a:gd name="connsiteY3" fmla="*/ 1538672 h 1538672"/>
              <a:gd name="connsiteX4" fmla="*/ 0 w 3718847"/>
              <a:gd name="connsiteY4" fmla="*/ 146502 h 1538672"/>
              <a:gd name="connsiteX0" fmla="*/ 0 w 1407782"/>
              <a:gd name="connsiteY0" fmla="*/ 146502 h 1538672"/>
              <a:gd name="connsiteX1" fmla="*/ 1080799 w 1407782"/>
              <a:gd name="connsiteY1" fmla="*/ 202693 h 1538672"/>
              <a:gd name="connsiteX2" fmla="*/ 1103697 w 1407782"/>
              <a:gd name="connsiteY2" fmla="*/ 1538672 h 1538672"/>
              <a:gd name="connsiteX3" fmla="*/ 0 w 1407782"/>
              <a:gd name="connsiteY3" fmla="*/ 1538672 h 1538672"/>
              <a:gd name="connsiteX4" fmla="*/ 0 w 1407782"/>
              <a:gd name="connsiteY4" fmla="*/ 146502 h 1538672"/>
              <a:gd name="connsiteX0" fmla="*/ 0 w 1364784"/>
              <a:gd name="connsiteY0" fmla="*/ 146502 h 1538672"/>
              <a:gd name="connsiteX1" fmla="*/ 1080799 w 1364784"/>
              <a:gd name="connsiteY1" fmla="*/ 202693 h 1538672"/>
              <a:gd name="connsiteX2" fmla="*/ 1103697 w 1364784"/>
              <a:gd name="connsiteY2" fmla="*/ 1538672 h 1538672"/>
              <a:gd name="connsiteX3" fmla="*/ 0 w 1364784"/>
              <a:gd name="connsiteY3" fmla="*/ 1538672 h 1538672"/>
              <a:gd name="connsiteX4" fmla="*/ 0 w 1364784"/>
              <a:gd name="connsiteY4" fmla="*/ 146502 h 1538672"/>
              <a:gd name="connsiteX0" fmla="*/ 0 w 1109143"/>
              <a:gd name="connsiteY0" fmla="*/ 146502 h 1538672"/>
              <a:gd name="connsiteX1" fmla="*/ 1080799 w 1109143"/>
              <a:gd name="connsiteY1" fmla="*/ 202693 h 1538672"/>
              <a:gd name="connsiteX2" fmla="*/ 1103697 w 1109143"/>
              <a:gd name="connsiteY2" fmla="*/ 1538672 h 1538672"/>
              <a:gd name="connsiteX3" fmla="*/ 0 w 1109143"/>
              <a:gd name="connsiteY3" fmla="*/ 1538672 h 1538672"/>
              <a:gd name="connsiteX4" fmla="*/ 0 w 1109143"/>
              <a:gd name="connsiteY4" fmla="*/ 146502 h 1538672"/>
              <a:gd name="connsiteX0" fmla="*/ 0 w 1092751"/>
              <a:gd name="connsiteY0" fmla="*/ 146502 h 1538672"/>
              <a:gd name="connsiteX1" fmla="*/ 1080799 w 1092751"/>
              <a:gd name="connsiteY1" fmla="*/ 202693 h 1538672"/>
              <a:gd name="connsiteX2" fmla="*/ 1075988 w 1092751"/>
              <a:gd name="connsiteY2" fmla="*/ 1538672 h 1538672"/>
              <a:gd name="connsiteX3" fmla="*/ 0 w 1092751"/>
              <a:gd name="connsiteY3" fmla="*/ 1538672 h 1538672"/>
              <a:gd name="connsiteX4" fmla="*/ 0 w 1092751"/>
              <a:gd name="connsiteY4" fmla="*/ 146502 h 1538672"/>
              <a:gd name="connsiteX0" fmla="*/ 0 w 1082211"/>
              <a:gd name="connsiteY0" fmla="*/ 146502 h 1538672"/>
              <a:gd name="connsiteX1" fmla="*/ 1080799 w 1082211"/>
              <a:gd name="connsiteY1" fmla="*/ 202693 h 1538672"/>
              <a:gd name="connsiteX2" fmla="*/ 1075988 w 1082211"/>
              <a:gd name="connsiteY2" fmla="*/ 1538672 h 1538672"/>
              <a:gd name="connsiteX3" fmla="*/ 0 w 1082211"/>
              <a:gd name="connsiteY3" fmla="*/ 1538672 h 1538672"/>
              <a:gd name="connsiteX4" fmla="*/ 0 w 1082211"/>
              <a:gd name="connsiteY4" fmla="*/ 146502 h 1538672"/>
              <a:gd name="connsiteX0" fmla="*/ 0 w 1080799"/>
              <a:gd name="connsiteY0" fmla="*/ 146502 h 1538672"/>
              <a:gd name="connsiteX1" fmla="*/ 1080799 w 1080799"/>
              <a:gd name="connsiteY1" fmla="*/ 202693 h 1538672"/>
              <a:gd name="connsiteX2" fmla="*/ 1075988 w 1080799"/>
              <a:gd name="connsiteY2" fmla="*/ 1538672 h 1538672"/>
              <a:gd name="connsiteX3" fmla="*/ 0 w 1080799"/>
              <a:gd name="connsiteY3" fmla="*/ 1538672 h 1538672"/>
              <a:gd name="connsiteX4" fmla="*/ 0 w 1080799"/>
              <a:gd name="connsiteY4" fmla="*/ 146502 h 1538672"/>
              <a:gd name="connsiteX0" fmla="*/ 0 w 1080799"/>
              <a:gd name="connsiteY0" fmla="*/ 146502 h 1538672"/>
              <a:gd name="connsiteX1" fmla="*/ 1080799 w 1080799"/>
              <a:gd name="connsiteY1" fmla="*/ 202693 h 1538672"/>
              <a:gd name="connsiteX2" fmla="*/ 1075988 w 1080799"/>
              <a:gd name="connsiteY2" fmla="*/ 1538672 h 1538672"/>
              <a:gd name="connsiteX3" fmla="*/ 0 w 1080799"/>
              <a:gd name="connsiteY3" fmla="*/ 1538672 h 1538672"/>
              <a:gd name="connsiteX4" fmla="*/ 0 w 1080799"/>
              <a:gd name="connsiteY4" fmla="*/ 146502 h 1538672"/>
              <a:gd name="connsiteX0" fmla="*/ 0 w 1080799"/>
              <a:gd name="connsiteY0" fmla="*/ 146502 h 1538672"/>
              <a:gd name="connsiteX1" fmla="*/ 1080799 w 1080799"/>
              <a:gd name="connsiteY1" fmla="*/ 202693 h 1538672"/>
              <a:gd name="connsiteX2" fmla="*/ 1075988 w 1080799"/>
              <a:gd name="connsiteY2" fmla="*/ 1538672 h 1538672"/>
              <a:gd name="connsiteX3" fmla="*/ 0 w 1080799"/>
              <a:gd name="connsiteY3" fmla="*/ 1188929 h 1538672"/>
              <a:gd name="connsiteX4" fmla="*/ 0 w 1080799"/>
              <a:gd name="connsiteY4" fmla="*/ 146502 h 1538672"/>
              <a:gd name="connsiteX0" fmla="*/ 0 w 1080799"/>
              <a:gd name="connsiteY0" fmla="*/ 146502 h 1202918"/>
              <a:gd name="connsiteX1" fmla="*/ 1080799 w 1080799"/>
              <a:gd name="connsiteY1" fmla="*/ 202693 h 1202918"/>
              <a:gd name="connsiteX2" fmla="*/ 1075988 w 1080799"/>
              <a:gd name="connsiteY2" fmla="*/ 1202918 h 1202918"/>
              <a:gd name="connsiteX3" fmla="*/ 0 w 1080799"/>
              <a:gd name="connsiteY3" fmla="*/ 1188929 h 1202918"/>
              <a:gd name="connsiteX4" fmla="*/ 0 w 1080799"/>
              <a:gd name="connsiteY4" fmla="*/ 146502 h 1202918"/>
              <a:gd name="connsiteX0" fmla="*/ 0 w 1075988"/>
              <a:gd name="connsiteY0" fmla="*/ 146502 h 1202918"/>
              <a:gd name="connsiteX1" fmla="*/ 1053090 w 1075988"/>
              <a:gd name="connsiteY1" fmla="*/ 202693 h 1202918"/>
              <a:gd name="connsiteX2" fmla="*/ 1075988 w 1075988"/>
              <a:gd name="connsiteY2" fmla="*/ 1202918 h 1202918"/>
              <a:gd name="connsiteX3" fmla="*/ 0 w 1075988"/>
              <a:gd name="connsiteY3" fmla="*/ 1188929 h 1202918"/>
              <a:gd name="connsiteX4" fmla="*/ 0 w 1075988"/>
              <a:gd name="connsiteY4" fmla="*/ 146502 h 1202918"/>
              <a:gd name="connsiteX0" fmla="*/ 0 w 1053090"/>
              <a:gd name="connsiteY0" fmla="*/ 146502 h 1202918"/>
              <a:gd name="connsiteX1" fmla="*/ 1053090 w 1053090"/>
              <a:gd name="connsiteY1" fmla="*/ 202693 h 1202918"/>
              <a:gd name="connsiteX2" fmla="*/ 1048278 w 1053090"/>
              <a:gd name="connsiteY2" fmla="*/ 1202918 h 1202918"/>
              <a:gd name="connsiteX3" fmla="*/ 0 w 1053090"/>
              <a:gd name="connsiteY3" fmla="*/ 1188929 h 1202918"/>
              <a:gd name="connsiteX4" fmla="*/ 0 w 1053090"/>
              <a:gd name="connsiteY4" fmla="*/ 146502 h 1202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3090" h="1202918">
                <a:moveTo>
                  <a:pt x="0" y="146502"/>
                </a:moveTo>
                <a:cubicBezTo>
                  <a:pt x="249406" y="-76161"/>
                  <a:pt x="550097" y="-35133"/>
                  <a:pt x="1053090" y="202693"/>
                </a:cubicBezTo>
                <a:cubicBezTo>
                  <a:pt x="1047693" y="1008300"/>
                  <a:pt x="1048301" y="392685"/>
                  <a:pt x="1048278" y="1202918"/>
                </a:cubicBezTo>
                <a:lnTo>
                  <a:pt x="0" y="1188929"/>
                </a:lnTo>
                <a:lnTo>
                  <a:pt x="0" y="146502"/>
                </a:lnTo>
                <a:close/>
              </a:path>
            </a:pathLst>
          </a:custGeom>
          <a:solidFill>
            <a:srgbClr val="BFCEE9"/>
          </a:solidFill>
          <a:ln>
            <a:solidFill>
              <a:srgbClr val="BDCF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32" name="Picture 82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001" y="421998"/>
            <a:ext cx="939848" cy="988855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Ondulado duplo 15"/>
          <p:cNvSpPr/>
          <p:nvPr/>
        </p:nvSpPr>
        <p:spPr>
          <a:xfrm>
            <a:off x="7416704" y="5712596"/>
            <a:ext cx="3708352" cy="1165204"/>
          </a:xfrm>
          <a:custGeom>
            <a:avLst/>
            <a:gdLst>
              <a:gd name="connsiteX0" fmla="*/ 0 w 3708352"/>
              <a:gd name="connsiteY0" fmla="*/ 139411 h 2230581"/>
              <a:gd name="connsiteX1" fmla="*/ 1854176 w 3708352"/>
              <a:gd name="connsiteY1" fmla="*/ 139411 h 2230581"/>
              <a:gd name="connsiteX2" fmla="*/ 3708352 w 3708352"/>
              <a:gd name="connsiteY2" fmla="*/ 139411 h 2230581"/>
              <a:gd name="connsiteX3" fmla="*/ 3708352 w 3708352"/>
              <a:gd name="connsiteY3" fmla="*/ 2091170 h 2230581"/>
              <a:gd name="connsiteX4" fmla="*/ 1854176 w 3708352"/>
              <a:gd name="connsiteY4" fmla="*/ 2091170 h 2230581"/>
              <a:gd name="connsiteX5" fmla="*/ 0 w 3708352"/>
              <a:gd name="connsiteY5" fmla="*/ 2091170 h 2230581"/>
              <a:gd name="connsiteX6" fmla="*/ 0 w 3708352"/>
              <a:gd name="connsiteY6" fmla="*/ 139411 h 2230581"/>
              <a:gd name="connsiteX0" fmla="*/ 0 w 3708352"/>
              <a:gd name="connsiteY0" fmla="*/ 134149 h 2329877"/>
              <a:gd name="connsiteX1" fmla="*/ 1854176 w 3708352"/>
              <a:gd name="connsiteY1" fmla="*/ 134149 h 2329877"/>
              <a:gd name="connsiteX2" fmla="*/ 3708352 w 3708352"/>
              <a:gd name="connsiteY2" fmla="*/ 134149 h 2329877"/>
              <a:gd name="connsiteX3" fmla="*/ 3708352 w 3708352"/>
              <a:gd name="connsiteY3" fmla="*/ 2085908 h 2329877"/>
              <a:gd name="connsiteX4" fmla="*/ 0 w 3708352"/>
              <a:gd name="connsiteY4" fmla="*/ 2085908 h 2329877"/>
              <a:gd name="connsiteX5" fmla="*/ 0 w 3708352"/>
              <a:gd name="connsiteY5" fmla="*/ 134149 h 2329877"/>
              <a:gd name="connsiteX0" fmla="*/ 0 w 3708352"/>
              <a:gd name="connsiteY0" fmla="*/ 134149 h 2231969"/>
              <a:gd name="connsiteX1" fmla="*/ 1854176 w 3708352"/>
              <a:gd name="connsiteY1" fmla="*/ 134149 h 2231969"/>
              <a:gd name="connsiteX2" fmla="*/ 3708352 w 3708352"/>
              <a:gd name="connsiteY2" fmla="*/ 134149 h 2231969"/>
              <a:gd name="connsiteX3" fmla="*/ 3708352 w 3708352"/>
              <a:gd name="connsiteY3" fmla="*/ 2085908 h 2231969"/>
              <a:gd name="connsiteX4" fmla="*/ 0 w 3708352"/>
              <a:gd name="connsiteY4" fmla="*/ 2085908 h 2231969"/>
              <a:gd name="connsiteX5" fmla="*/ 0 w 3708352"/>
              <a:gd name="connsiteY5" fmla="*/ 134149 h 2231969"/>
              <a:gd name="connsiteX0" fmla="*/ 0 w 3708352"/>
              <a:gd name="connsiteY0" fmla="*/ 134149 h 2090886"/>
              <a:gd name="connsiteX1" fmla="*/ 1854176 w 3708352"/>
              <a:gd name="connsiteY1" fmla="*/ 134149 h 2090886"/>
              <a:gd name="connsiteX2" fmla="*/ 3708352 w 3708352"/>
              <a:gd name="connsiteY2" fmla="*/ 134149 h 2090886"/>
              <a:gd name="connsiteX3" fmla="*/ 3708352 w 3708352"/>
              <a:gd name="connsiteY3" fmla="*/ 2085908 h 2090886"/>
              <a:gd name="connsiteX4" fmla="*/ 0 w 3708352"/>
              <a:gd name="connsiteY4" fmla="*/ 2085908 h 2090886"/>
              <a:gd name="connsiteX5" fmla="*/ 0 w 3708352"/>
              <a:gd name="connsiteY5" fmla="*/ 134149 h 2090886"/>
              <a:gd name="connsiteX0" fmla="*/ 0 w 3708352"/>
              <a:gd name="connsiteY0" fmla="*/ 134149 h 2085966"/>
              <a:gd name="connsiteX1" fmla="*/ 1854176 w 3708352"/>
              <a:gd name="connsiteY1" fmla="*/ 134149 h 2085966"/>
              <a:gd name="connsiteX2" fmla="*/ 3708352 w 3708352"/>
              <a:gd name="connsiteY2" fmla="*/ 134149 h 2085966"/>
              <a:gd name="connsiteX3" fmla="*/ 3708352 w 3708352"/>
              <a:gd name="connsiteY3" fmla="*/ 2085908 h 2085966"/>
              <a:gd name="connsiteX4" fmla="*/ 0 w 3708352"/>
              <a:gd name="connsiteY4" fmla="*/ 1526319 h 2085966"/>
              <a:gd name="connsiteX5" fmla="*/ 0 w 3708352"/>
              <a:gd name="connsiteY5" fmla="*/ 134149 h 2085966"/>
              <a:gd name="connsiteX0" fmla="*/ 0 w 3722206"/>
              <a:gd name="connsiteY0" fmla="*/ 134149 h 1526319"/>
              <a:gd name="connsiteX1" fmla="*/ 1854176 w 3722206"/>
              <a:gd name="connsiteY1" fmla="*/ 134149 h 1526319"/>
              <a:gd name="connsiteX2" fmla="*/ 3708352 w 3722206"/>
              <a:gd name="connsiteY2" fmla="*/ 134149 h 1526319"/>
              <a:gd name="connsiteX3" fmla="*/ 3722206 w 3722206"/>
              <a:gd name="connsiteY3" fmla="*/ 1484349 h 1526319"/>
              <a:gd name="connsiteX4" fmla="*/ 0 w 3722206"/>
              <a:gd name="connsiteY4" fmla="*/ 1526319 h 1526319"/>
              <a:gd name="connsiteX5" fmla="*/ 0 w 3722206"/>
              <a:gd name="connsiteY5" fmla="*/ 134149 h 1526319"/>
              <a:gd name="connsiteX0" fmla="*/ 0 w 3708352"/>
              <a:gd name="connsiteY0" fmla="*/ 134149 h 1526319"/>
              <a:gd name="connsiteX1" fmla="*/ 1854176 w 3708352"/>
              <a:gd name="connsiteY1" fmla="*/ 134149 h 1526319"/>
              <a:gd name="connsiteX2" fmla="*/ 3708352 w 3708352"/>
              <a:gd name="connsiteY2" fmla="*/ 134149 h 1526319"/>
              <a:gd name="connsiteX3" fmla="*/ 3708351 w 3708352"/>
              <a:gd name="connsiteY3" fmla="*/ 1526319 h 1526319"/>
              <a:gd name="connsiteX4" fmla="*/ 0 w 3708352"/>
              <a:gd name="connsiteY4" fmla="*/ 1526319 h 1526319"/>
              <a:gd name="connsiteX5" fmla="*/ 0 w 3708352"/>
              <a:gd name="connsiteY5" fmla="*/ 134149 h 1526319"/>
              <a:gd name="connsiteX0" fmla="*/ 0 w 3708352"/>
              <a:gd name="connsiteY0" fmla="*/ 134149 h 1526319"/>
              <a:gd name="connsiteX1" fmla="*/ 1854176 w 3708352"/>
              <a:gd name="connsiteY1" fmla="*/ 134149 h 1526319"/>
              <a:gd name="connsiteX2" fmla="*/ 3708352 w 3708352"/>
              <a:gd name="connsiteY2" fmla="*/ 134149 h 1526319"/>
              <a:gd name="connsiteX3" fmla="*/ 3708351 w 3708352"/>
              <a:gd name="connsiteY3" fmla="*/ 1526319 h 1526319"/>
              <a:gd name="connsiteX4" fmla="*/ 0 w 3708352"/>
              <a:gd name="connsiteY4" fmla="*/ 1176575 h 1526319"/>
              <a:gd name="connsiteX5" fmla="*/ 0 w 3708352"/>
              <a:gd name="connsiteY5" fmla="*/ 134149 h 1526319"/>
              <a:gd name="connsiteX0" fmla="*/ 0 w 3708352"/>
              <a:gd name="connsiteY0" fmla="*/ 134149 h 1176575"/>
              <a:gd name="connsiteX1" fmla="*/ 1854176 w 3708352"/>
              <a:gd name="connsiteY1" fmla="*/ 134149 h 1176575"/>
              <a:gd name="connsiteX2" fmla="*/ 3708352 w 3708352"/>
              <a:gd name="connsiteY2" fmla="*/ 134149 h 1176575"/>
              <a:gd name="connsiteX3" fmla="*/ 3708351 w 3708352"/>
              <a:gd name="connsiteY3" fmla="*/ 1176575 h 1176575"/>
              <a:gd name="connsiteX4" fmla="*/ 0 w 3708352"/>
              <a:gd name="connsiteY4" fmla="*/ 1176575 h 1176575"/>
              <a:gd name="connsiteX5" fmla="*/ 0 w 3708352"/>
              <a:gd name="connsiteY5" fmla="*/ 134149 h 117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08352" h="1176575">
                <a:moveTo>
                  <a:pt x="0" y="134149"/>
                </a:moveTo>
                <a:cubicBezTo>
                  <a:pt x="618059" y="-330555"/>
                  <a:pt x="1236117" y="598854"/>
                  <a:pt x="1854176" y="134149"/>
                </a:cubicBezTo>
                <a:cubicBezTo>
                  <a:pt x="2472235" y="-330555"/>
                  <a:pt x="3090293" y="598854"/>
                  <a:pt x="3708352" y="134149"/>
                </a:cubicBezTo>
                <a:cubicBezTo>
                  <a:pt x="3708352" y="598206"/>
                  <a:pt x="3708351" y="712518"/>
                  <a:pt x="3708351" y="1176575"/>
                </a:cubicBezTo>
                <a:lnTo>
                  <a:pt x="0" y="1176575"/>
                </a:lnTo>
                <a:lnTo>
                  <a:pt x="0" y="134149"/>
                </a:lnTo>
                <a:close/>
              </a:path>
            </a:pathLst>
          </a:custGeom>
          <a:solidFill>
            <a:srgbClr val="BFCEE9"/>
          </a:solidFill>
          <a:ln>
            <a:solidFill>
              <a:srgbClr val="BDCF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1" name="Ondulado duplo 15"/>
          <p:cNvSpPr/>
          <p:nvPr/>
        </p:nvSpPr>
        <p:spPr>
          <a:xfrm>
            <a:off x="3708352" y="5704585"/>
            <a:ext cx="3708352" cy="1165204"/>
          </a:xfrm>
          <a:custGeom>
            <a:avLst/>
            <a:gdLst>
              <a:gd name="connsiteX0" fmla="*/ 0 w 3708352"/>
              <a:gd name="connsiteY0" fmla="*/ 139411 h 2230581"/>
              <a:gd name="connsiteX1" fmla="*/ 1854176 w 3708352"/>
              <a:gd name="connsiteY1" fmla="*/ 139411 h 2230581"/>
              <a:gd name="connsiteX2" fmla="*/ 3708352 w 3708352"/>
              <a:gd name="connsiteY2" fmla="*/ 139411 h 2230581"/>
              <a:gd name="connsiteX3" fmla="*/ 3708352 w 3708352"/>
              <a:gd name="connsiteY3" fmla="*/ 2091170 h 2230581"/>
              <a:gd name="connsiteX4" fmla="*/ 1854176 w 3708352"/>
              <a:gd name="connsiteY4" fmla="*/ 2091170 h 2230581"/>
              <a:gd name="connsiteX5" fmla="*/ 0 w 3708352"/>
              <a:gd name="connsiteY5" fmla="*/ 2091170 h 2230581"/>
              <a:gd name="connsiteX6" fmla="*/ 0 w 3708352"/>
              <a:gd name="connsiteY6" fmla="*/ 139411 h 2230581"/>
              <a:gd name="connsiteX0" fmla="*/ 0 w 3708352"/>
              <a:gd name="connsiteY0" fmla="*/ 134149 h 2329877"/>
              <a:gd name="connsiteX1" fmla="*/ 1854176 w 3708352"/>
              <a:gd name="connsiteY1" fmla="*/ 134149 h 2329877"/>
              <a:gd name="connsiteX2" fmla="*/ 3708352 w 3708352"/>
              <a:gd name="connsiteY2" fmla="*/ 134149 h 2329877"/>
              <a:gd name="connsiteX3" fmla="*/ 3708352 w 3708352"/>
              <a:gd name="connsiteY3" fmla="*/ 2085908 h 2329877"/>
              <a:gd name="connsiteX4" fmla="*/ 0 w 3708352"/>
              <a:gd name="connsiteY4" fmla="*/ 2085908 h 2329877"/>
              <a:gd name="connsiteX5" fmla="*/ 0 w 3708352"/>
              <a:gd name="connsiteY5" fmla="*/ 134149 h 2329877"/>
              <a:gd name="connsiteX0" fmla="*/ 0 w 3708352"/>
              <a:gd name="connsiteY0" fmla="*/ 134149 h 2231969"/>
              <a:gd name="connsiteX1" fmla="*/ 1854176 w 3708352"/>
              <a:gd name="connsiteY1" fmla="*/ 134149 h 2231969"/>
              <a:gd name="connsiteX2" fmla="*/ 3708352 w 3708352"/>
              <a:gd name="connsiteY2" fmla="*/ 134149 h 2231969"/>
              <a:gd name="connsiteX3" fmla="*/ 3708352 w 3708352"/>
              <a:gd name="connsiteY3" fmla="*/ 2085908 h 2231969"/>
              <a:gd name="connsiteX4" fmla="*/ 0 w 3708352"/>
              <a:gd name="connsiteY4" fmla="*/ 2085908 h 2231969"/>
              <a:gd name="connsiteX5" fmla="*/ 0 w 3708352"/>
              <a:gd name="connsiteY5" fmla="*/ 134149 h 2231969"/>
              <a:gd name="connsiteX0" fmla="*/ 0 w 3708352"/>
              <a:gd name="connsiteY0" fmla="*/ 134149 h 2090886"/>
              <a:gd name="connsiteX1" fmla="*/ 1854176 w 3708352"/>
              <a:gd name="connsiteY1" fmla="*/ 134149 h 2090886"/>
              <a:gd name="connsiteX2" fmla="*/ 3708352 w 3708352"/>
              <a:gd name="connsiteY2" fmla="*/ 134149 h 2090886"/>
              <a:gd name="connsiteX3" fmla="*/ 3708352 w 3708352"/>
              <a:gd name="connsiteY3" fmla="*/ 2085908 h 2090886"/>
              <a:gd name="connsiteX4" fmla="*/ 0 w 3708352"/>
              <a:gd name="connsiteY4" fmla="*/ 2085908 h 2090886"/>
              <a:gd name="connsiteX5" fmla="*/ 0 w 3708352"/>
              <a:gd name="connsiteY5" fmla="*/ 134149 h 2090886"/>
              <a:gd name="connsiteX0" fmla="*/ 0 w 3708352"/>
              <a:gd name="connsiteY0" fmla="*/ 134149 h 2085966"/>
              <a:gd name="connsiteX1" fmla="*/ 1854176 w 3708352"/>
              <a:gd name="connsiteY1" fmla="*/ 134149 h 2085966"/>
              <a:gd name="connsiteX2" fmla="*/ 3708352 w 3708352"/>
              <a:gd name="connsiteY2" fmla="*/ 134149 h 2085966"/>
              <a:gd name="connsiteX3" fmla="*/ 3708352 w 3708352"/>
              <a:gd name="connsiteY3" fmla="*/ 2085908 h 2085966"/>
              <a:gd name="connsiteX4" fmla="*/ 0 w 3708352"/>
              <a:gd name="connsiteY4" fmla="*/ 1526319 h 2085966"/>
              <a:gd name="connsiteX5" fmla="*/ 0 w 3708352"/>
              <a:gd name="connsiteY5" fmla="*/ 134149 h 2085966"/>
              <a:gd name="connsiteX0" fmla="*/ 0 w 3722206"/>
              <a:gd name="connsiteY0" fmla="*/ 134149 h 1526319"/>
              <a:gd name="connsiteX1" fmla="*/ 1854176 w 3722206"/>
              <a:gd name="connsiteY1" fmla="*/ 134149 h 1526319"/>
              <a:gd name="connsiteX2" fmla="*/ 3708352 w 3722206"/>
              <a:gd name="connsiteY2" fmla="*/ 134149 h 1526319"/>
              <a:gd name="connsiteX3" fmla="*/ 3722206 w 3722206"/>
              <a:gd name="connsiteY3" fmla="*/ 1484349 h 1526319"/>
              <a:gd name="connsiteX4" fmla="*/ 0 w 3722206"/>
              <a:gd name="connsiteY4" fmla="*/ 1526319 h 1526319"/>
              <a:gd name="connsiteX5" fmla="*/ 0 w 3722206"/>
              <a:gd name="connsiteY5" fmla="*/ 134149 h 1526319"/>
              <a:gd name="connsiteX0" fmla="*/ 0 w 3708352"/>
              <a:gd name="connsiteY0" fmla="*/ 134149 h 1526319"/>
              <a:gd name="connsiteX1" fmla="*/ 1854176 w 3708352"/>
              <a:gd name="connsiteY1" fmla="*/ 134149 h 1526319"/>
              <a:gd name="connsiteX2" fmla="*/ 3708352 w 3708352"/>
              <a:gd name="connsiteY2" fmla="*/ 134149 h 1526319"/>
              <a:gd name="connsiteX3" fmla="*/ 3708351 w 3708352"/>
              <a:gd name="connsiteY3" fmla="*/ 1526319 h 1526319"/>
              <a:gd name="connsiteX4" fmla="*/ 0 w 3708352"/>
              <a:gd name="connsiteY4" fmla="*/ 1526319 h 1526319"/>
              <a:gd name="connsiteX5" fmla="*/ 0 w 3708352"/>
              <a:gd name="connsiteY5" fmla="*/ 134149 h 1526319"/>
              <a:gd name="connsiteX0" fmla="*/ 0 w 3708352"/>
              <a:gd name="connsiteY0" fmla="*/ 134149 h 1526319"/>
              <a:gd name="connsiteX1" fmla="*/ 1854176 w 3708352"/>
              <a:gd name="connsiteY1" fmla="*/ 134149 h 1526319"/>
              <a:gd name="connsiteX2" fmla="*/ 3708352 w 3708352"/>
              <a:gd name="connsiteY2" fmla="*/ 134149 h 1526319"/>
              <a:gd name="connsiteX3" fmla="*/ 3708351 w 3708352"/>
              <a:gd name="connsiteY3" fmla="*/ 1526319 h 1526319"/>
              <a:gd name="connsiteX4" fmla="*/ 0 w 3708352"/>
              <a:gd name="connsiteY4" fmla="*/ 1176575 h 1526319"/>
              <a:gd name="connsiteX5" fmla="*/ 0 w 3708352"/>
              <a:gd name="connsiteY5" fmla="*/ 134149 h 1526319"/>
              <a:gd name="connsiteX0" fmla="*/ 0 w 3708352"/>
              <a:gd name="connsiteY0" fmla="*/ 134149 h 1176575"/>
              <a:gd name="connsiteX1" fmla="*/ 1854176 w 3708352"/>
              <a:gd name="connsiteY1" fmla="*/ 134149 h 1176575"/>
              <a:gd name="connsiteX2" fmla="*/ 3708352 w 3708352"/>
              <a:gd name="connsiteY2" fmla="*/ 134149 h 1176575"/>
              <a:gd name="connsiteX3" fmla="*/ 3708351 w 3708352"/>
              <a:gd name="connsiteY3" fmla="*/ 1176575 h 1176575"/>
              <a:gd name="connsiteX4" fmla="*/ 0 w 3708352"/>
              <a:gd name="connsiteY4" fmla="*/ 1176575 h 1176575"/>
              <a:gd name="connsiteX5" fmla="*/ 0 w 3708352"/>
              <a:gd name="connsiteY5" fmla="*/ 134149 h 117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08352" h="1176575">
                <a:moveTo>
                  <a:pt x="0" y="134149"/>
                </a:moveTo>
                <a:cubicBezTo>
                  <a:pt x="618059" y="-330555"/>
                  <a:pt x="1236117" y="598854"/>
                  <a:pt x="1854176" y="134149"/>
                </a:cubicBezTo>
                <a:cubicBezTo>
                  <a:pt x="2472235" y="-330555"/>
                  <a:pt x="3090293" y="598854"/>
                  <a:pt x="3708352" y="134149"/>
                </a:cubicBezTo>
                <a:cubicBezTo>
                  <a:pt x="3708352" y="598206"/>
                  <a:pt x="3708351" y="712518"/>
                  <a:pt x="3708351" y="1176575"/>
                </a:cubicBezTo>
                <a:lnTo>
                  <a:pt x="0" y="1176575"/>
                </a:lnTo>
                <a:lnTo>
                  <a:pt x="0" y="134149"/>
                </a:lnTo>
                <a:close/>
              </a:path>
            </a:pathLst>
          </a:custGeom>
          <a:solidFill>
            <a:srgbClr val="BFCEE9"/>
          </a:solidFill>
          <a:ln>
            <a:solidFill>
              <a:srgbClr val="BDCF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4" name="Retângulo 23"/>
          <p:cNvSpPr/>
          <p:nvPr/>
        </p:nvSpPr>
        <p:spPr>
          <a:xfrm>
            <a:off x="4308764" y="0"/>
            <a:ext cx="7883236" cy="6877800"/>
          </a:xfrm>
          <a:prstGeom prst="rect">
            <a:avLst/>
          </a:prstGeom>
          <a:solidFill>
            <a:srgbClr val="011C49"/>
          </a:solidFill>
          <a:ln>
            <a:solidFill>
              <a:srgbClr val="001C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6" name="Ondulado duplo 15"/>
          <p:cNvSpPr/>
          <p:nvPr/>
        </p:nvSpPr>
        <p:spPr>
          <a:xfrm>
            <a:off x="0" y="5704585"/>
            <a:ext cx="3708352" cy="1165204"/>
          </a:xfrm>
          <a:custGeom>
            <a:avLst/>
            <a:gdLst>
              <a:gd name="connsiteX0" fmla="*/ 0 w 3708352"/>
              <a:gd name="connsiteY0" fmla="*/ 139411 h 2230581"/>
              <a:gd name="connsiteX1" fmla="*/ 1854176 w 3708352"/>
              <a:gd name="connsiteY1" fmla="*/ 139411 h 2230581"/>
              <a:gd name="connsiteX2" fmla="*/ 3708352 w 3708352"/>
              <a:gd name="connsiteY2" fmla="*/ 139411 h 2230581"/>
              <a:gd name="connsiteX3" fmla="*/ 3708352 w 3708352"/>
              <a:gd name="connsiteY3" fmla="*/ 2091170 h 2230581"/>
              <a:gd name="connsiteX4" fmla="*/ 1854176 w 3708352"/>
              <a:gd name="connsiteY4" fmla="*/ 2091170 h 2230581"/>
              <a:gd name="connsiteX5" fmla="*/ 0 w 3708352"/>
              <a:gd name="connsiteY5" fmla="*/ 2091170 h 2230581"/>
              <a:gd name="connsiteX6" fmla="*/ 0 w 3708352"/>
              <a:gd name="connsiteY6" fmla="*/ 139411 h 2230581"/>
              <a:gd name="connsiteX0" fmla="*/ 0 w 3708352"/>
              <a:gd name="connsiteY0" fmla="*/ 134149 h 2329877"/>
              <a:gd name="connsiteX1" fmla="*/ 1854176 w 3708352"/>
              <a:gd name="connsiteY1" fmla="*/ 134149 h 2329877"/>
              <a:gd name="connsiteX2" fmla="*/ 3708352 w 3708352"/>
              <a:gd name="connsiteY2" fmla="*/ 134149 h 2329877"/>
              <a:gd name="connsiteX3" fmla="*/ 3708352 w 3708352"/>
              <a:gd name="connsiteY3" fmla="*/ 2085908 h 2329877"/>
              <a:gd name="connsiteX4" fmla="*/ 0 w 3708352"/>
              <a:gd name="connsiteY4" fmla="*/ 2085908 h 2329877"/>
              <a:gd name="connsiteX5" fmla="*/ 0 w 3708352"/>
              <a:gd name="connsiteY5" fmla="*/ 134149 h 2329877"/>
              <a:gd name="connsiteX0" fmla="*/ 0 w 3708352"/>
              <a:gd name="connsiteY0" fmla="*/ 134149 h 2231969"/>
              <a:gd name="connsiteX1" fmla="*/ 1854176 w 3708352"/>
              <a:gd name="connsiteY1" fmla="*/ 134149 h 2231969"/>
              <a:gd name="connsiteX2" fmla="*/ 3708352 w 3708352"/>
              <a:gd name="connsiteY2" fmla="*/ 134149 h 2231969"/>
              <a:gd name="connsiteX3" fmla="*/ 3708352 w 3708352"/>
              <a:gd name="connsiteY3" fmla="*/ 2085908 h 2231969"/>
              <a:gd name="connsiteX4" fmla="*/ 0 w 3708352"/>
              <a:gd name="connsiteY4" fmla="*/ 2085908 h 2231969"/>
              <a:gd name="connsiteX5" fmla="*/ 0 w 3708352"/>
              <a:gd name="connsiteY5" fmla="*/ 134149 h 2231969"/>
              <a:gd name="connsiteX0" fmla="*/ 0 w 3708352"/>
              <a:gd name="connsiteY0" fmla="*/ 134149 h 2090886"/>
              <a:gd name="connsiteX1" fmla="*/ 1854176 w 3708352"/>
              <a:gd name="connsiteY1" fmla="*/ 134149 h 2090886"/>
              <a:gd name="connsiteX2" fmla="*/ 3708352 w 3708352"/>
              <a:gd name="connsiteY2" fmla="*/ 134149 h 2090886"/>
              <a:gd name="connsiteX3" fmla="*/ 3708352 w 3708352"/>
              <a:gd name="connsiteY3" fmla="*/ 2085908 h 2090886"/>
              <a:gd name="connsiteX4" fmla="*/ 0 w 3708352"/>
              <a:gd name="connsiteY4" fmla="*/ 2085908 h 2090886"/>
              <a:gd name="connsiteX5" fmla="*/ 0 w 3708352"/>
              <a:gd name="connsiteY5" fmla="*/ 134149 h 2090886"/>
              <a:gd name="connsiteX0" fmla="*/ 0 w 3708352"/>
              <a:gd name="connsiteY0" fmla="*/ 134149 h 2085966"/>
              <a:gd name="connsiteX1" fmla="*/ 1854176 w 3708352"/>
              <a:gd name="connsiteY1" fmla="*/ 134149 h 2085966"/>
              <a:gd name="connsiteX2" fmla="*/ 3708352 w 3708352"/>
              <a:gd name="connsiteY2" fmla="*/ 134149 h 2085966"/>
              <a:gd name="connsiteX3" fmla="*/ 3708352 w 3708352"/>
              <a:gd name="connsiteY3" fmla="*/ 2085908 h 2085966"/>
              <a:gd name="connsiteX4" fmla="*/ 0 w 3708352"/>
              <a:gd name="connsiteY4" fmla="*/ 1526319 h 2085966"/>
              <a:gd name="connsiteX5" fmla="*/ 0 w 3708352"/>
              <a:gd name="connsiteY5" fmla="*/ 134149 h 2085966"/>
              <a:gd name="connsiteX0" fmla="*/ 0 w 3722206"/>
              <a:gd name="connsiteY0" fmla="*/ 134149 h 1526319"/>
              <a:gd name="connsiteX1" fmla="*/ 1854176 w 3722206"/>
              <a:gd name="connsiteY1" fmla="*/ 134149 h 1526319"/>
              <a:gd name="connsiteX2" fmla="*/ 3708352 w 3722206"/>
              <a:gd name="connsiteY2" fmla="*/ 134149 h 1526319"/>
              <a:gd name="connsiteX3" fmla="*/ 3722206 w 3722206"/>
              <a:gd name="connsiteY3" fmla="*/ 1484349 h 1526319"/>
              <a:gd name="connsiteX4" fmla="*/ 0 w 3722206"/>
              <a:gd name="connsiteY4" fmla="*/ 1526319 h 1526319"/>
              <a:gd name="connsiteX5" fmla="*/ 0 w 3722206"/>
              <a:gd name="connsiteY5" fmla="*/ 134149 h 1526319"/>
              <a:gd name="connsiteX0" fmla="*/ 0 w 3708352"/>
              <a:gd name="connsiteY0" fmla="*/ 134149 h 1526319"/>
              <a:gd name="connsiteX1" fmla="*/ 1854176 w 3708352"/>
              <a:gd name="connsiteY1" fmla="*/ 134149 h 1526319"/>
              <a:gd name="connsiteX2" fmla="*/ 3708352 w 3708352"/>
              <a:gd name="connsiteY2" fmla="*/ 134149 h 1526319"/>
              <a:gd name="connsiteX3" fmla="*/ 3708351 w 3708352"/>
              <a:gd name="connsiteY3" fmla="*/ 1526319 h 1526319"/>
              <a:gd name="connsiteX4" fmla="*/ 0 w 3708352"/>
              <a:gd name="connsiteY4" fmla="*/ 1526319 h 1526319"/>
              <a:gd name="connsiteX5" fmla="*/ 0 w 3708352"/>
              <a:gd name="connsiteY5" fmla="*/ 134149 h 1526319"/>
              <a:gd name="connsiteX0" fmla="*/ 0 w 3708352"/>
              <a:gd name="connsiteY0" fmla="*/ 134149 h 1526319"/>
              <a:gd name="connsiteX1" fmla="*/ 1854176 w 3708352"/>
              <a:gd name="connsiteY1" fmla="*/ 134149 h 1526319"/>
              <a:gd name="connsiteX2" fmla="*/ 3708352 w 3708352"/>
              <a:gd name="connsiteY2" fmla="*/ 134149 h 1526319"/>
              <a:gd name="connsiteX3" fmla="*/ 3708351 w 3708352"/>
              <a:gd name="connsiteY3" fmla="*/ 1526319 h 1526319"/>
              <a:gd name="connsiteX4" fmla="*/ 0 w 3708352"/>
              <a:gd name="connsiteY4" fmla="*/ 1176575 h 1526319"/>
              <a:gd name="connsiteX5" fmla="*/ 0 w 3708352"/>
              <a:gd name="connsiteY5" fmla="*/ 134149 h 1526319"/>
              <a:gd name="connsiteX0" fmla="*/ 0 w 3708352"/>
              <a:gd name="connsiteY0" fmla="*/ 134149 h 1176575"/>
              <a:gd name="connsiteX1" fmla="*/ 1854176 w 3708352"/>
              <a:gd name="connsiteY1" fmla="*/ 134149 h 1176575"/>
              <a:gd name="connsiteX2" fmla="*/ 3708352 w 3708352"/>
              <a:gd name="connsiteY2" fmla="*/ 134149 h 1176575"/>
              <a:gd name="connsiteX3" fmla="*/ 3708351 w 3708352"/>
              <a:gd name="connsiteY3" fmla="*/ 1176575 h 1176575"/>
              <a:gd name="connsiteX4" fmla="*/ 0 w 3708352"/>
              <a:gd name="connsiteY4" fmla="*/ 1176575 h 1176575"/>
              <a:gd name="connsiteX5" fmla="*/ 0 w 3708352"/>
              <a:gd name="connsiteY5" fmla="*/ 134149 h 117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08352" h="1176575">
                <a:moveTo>
                  <a:pt x="0" y="134149"/>
                </a:moveTo>
                <a:cubicBezTo>
                  <a:pt x="618059" y="-330555"/>
                  <a:pt x="1236117" y="598854"/>
                  <a:pt x="1854176" y="134149"/>
                </a:cubicBezTo>
                <a:cubicBezTo>
                  <a:pt x="2472235" y="-330555"/>
                  <a:pt x="3090293" y="598854"/>
                  <a:pt x="3708352" y="134149"/>
                </a:cubicBezTo>
                <a:cubicBezTo>
                  <a:pt x="3708352" y="598206"/>
                  <a:pt x="3708351" y="712518"/>
                  <a:pt x="3708351" y="1176575"/>
                </a:cubicBezTo>
                <a:lnTo>
                  <a:pt x="0" y="1176575"/>
                </a:lnTo>
                <a:lnTo>
                  <a:pt x="0" y="134149"/>
                </a:lnTo>
                <a:close/>
              </a:path>
            </a:pathLst>
          </a:custGeom>
          <a:solidFill>
            <a:srgbClr val="BFCEE9"/>
          </a:solidFill>
          <a:ln>
            <a:solidFill>
              <a:srgbClr val="BDCF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475577" y="50398"/>
            <a:ext cx="6497554" cy="2387600"/>
          </a:xfrm>
        </p:spPr>
        <p:txBody>
          <a:bodyPr>
            <a:normAutofit/>
          </a:bodyPr>
          <a:lstStyle/>
          <a:p>
            <a:pPr algn="l"/>
            <a:r>
              <a:rPr lang="pt-PT" sz="6600" b="1" dirty="0" smtClean="0">
                <a:solidFill>
                  <a:schemeClr val="bg1"/>
                </a:solidFill>
                <a:latin typeface="Footlight MT Light" panose="0204060206030A020304" pitchFamily="18" charset="0"/>
              </a:rPr>
              <a:t>Hidrosfera</a:t>
            </a:r>
            <a:endParaRPr lang="pt-PT" sz="6600" b="1" dirty="0">
              <a:solidFill>
                <a:schemeClr val="bg1"/>
              </a:solidFill>
              <a:latin typeface="Footlight MT Light" panose="0204060206030A020304" pitchFamily="18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889836" y="3858593"/>
            <a:ext cx="5883660" cy="1655762"/>
          </a:xfrm>
        </p:spPr>
        <p:txBody>
          <a:bodyPr/>
          <a:lstStyle/>
          <a:p>
            <a:pPr algn="l"/>
            <a:r>
              <a:rPr lang="pt-PT" dirty="0" smtClean="0">
                <a:solidFill>
                  <a:srgbClr val="BFCEE9"/>
                </a:solidFill>
              </a:rPr>
              <a:t>Geografia</a:t>
            </a:r>
          </a:p>
          <a:p>
            <a:pPr algn="l"/>
            <a:r>
              <a:rPr lang="pt-PT" dirty="0">
                <a:solidFill>
                  <a:srgbClr val="BFCEE9"/>
                </a:solidFill>
              </a:rPr>
              <a:t>9</a:t>
            </a:r>
            <a:r>
              <a:rPr lang="pt-PT" smtClean="0">
                <a:solidFill>
                  <a:srgbClr val="BFCEE9"/>
                </a:solidFill>
              </a:rPr>
              <a:t>º </a:t>
            </a:r>
            <a:r>
              <a:rPr lang="pt-PT" dirty="0" smtClean="0">
                <a:solidFill>
                  <a:srgbClr val="BFCEE9"/>
                </a:solidFill>
              </a:rPr>
              <a:t>ano</a:t>
            </a:r>
            <a:endParaRPr lang="pt-PT" dirty="0">
              <a:solidFill>
                <a:srgbClr val="BFCEE9"/>
              </a:solidFill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75" y="5113839"/>
            <a:ext cx="3316192" cy="1197514"/>
          </a:xfrm>
          <a:prstGeom prst="rect">
            <a:avLst/>
          </a:prstGeom>
        </p:spPr>
      </p:pic>
      <p:sp>
        <p:nvSpPr>
          <p:cNvPr id="23" name="CaixaDeTexto 22"/>
          <p:cNvSpPr txBox="1"/>
          <p:nvPr/>
        </p:nvSpPr>
        <p:spPr>
          <a:xfrm>
            <a:off x="1411922" y="636844"/>
            <a:ext cx="2932642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600" dirty="0" smtClean="0"/>
              <a:t> </a:t>
            </a:r>
            <a:endParaRPr lang="pt-PT" sz="3600" dirty="0"/>
          </a:p>
          <a:p>
            <a:pPr algn="ctr"/>
            <a:r>
              <a:rPr lang="pt-PT" sz="4400" b="1" dirty="0" smtClean="0"/>
              <a:t>A Água </a:t>
            </a:r>
            <a:r>
              <a:rPr lang="pt-PT" sz="4000" b="1" dirty="0"/>
              <a:t>na</a:t>
            </a:r>
            <a:r>
              <a:rPr lang="pt-PT" sz="4400" b="1" dirty="0"/>
              <a:t> Escola Portuguesa</a:t>
            </a:r>
          </a:p>
        </p:txBody>
      </p:sp>
      <p:sp>
        <p:nvSpPr>
          <p:cNvPr id="25" name="Oval 24"/>
          <p:cNvSpPr/>
          <p:nvPr/>
        </p:nvSpPr>
        <p:spPr>
          <a:xfrm>
            <a:off x="9836727" y="2447037"/>
            <a:ext cx="1662546" cy="1648691"/>
          </a:xfrm>
          <a:prstGeom prst="ellipse">
            <a:avLst/>
          </a:prstGeom>
          <a:solidFill>
            <a:srgbClr val="77A7CB"/>
          </a:solidFill>
          <a:ln>
            <a:solidFill>
              <a:srgbClr val="77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Incluir imagem simples sobre tema</a:t>
            </a:r>
          </a:p>
        </p:txBody>
      </p:sp>
      <p:pic>
        <p:nvPicPr>
          <p:cNvPr id="28" name="Imagem 27"/>
          <p:cNvPicPr>
            <a:picLocks noChangeAspect="1"/>
          </p:cNvPicPr>
          <p:nvPr/>
        </p:nvPicPr>
        <p:blipFill>
          <a:blip r:embed="rId6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17" y="1458233"/>
            <a:ext cx="1263165" cy="1263165"/>
          </a:xfrm>
          <a:prstGeom prst="rect">
            <a:avLst/>
          </a:prstGeom>
        </p:spPr>
      </p:pic>
      <p:pic>
        <p:nvPicPr>
          <p:cNvPr id="39" name="Imagem 38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3" r="12223"/>
          <a:stretch/>
        </p:blipFill>
        <p:spPr>
          <a:xfrm>
            <a:off x="903753" y="328441"/>
            <a:ext cx="190218" cy="240710"/>
          </a:xfrm>
          <a:prstGeom prst="rect">
            <a:avLst/>
          </a:prstGeom>
        </p:spPr>
      </p:pic>
      <p:pic>
        <p:nvPicPr>
          <p:cNvPr id="40" name="Imagem 39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3" r="12223"/>
          <a:stretch/>
        </p:blipFill>
        <p:spPr>
          <a:xfrm>
            <a:off x="911708" y="13210"/>
            <a:ext cx="190218" cy="24071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25415" y="2244205"/>
            <a:ext cx="3954968" cy="27768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4399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o 14"/>
          <p:cNvGrpSpPr/>
          <p:nvPr/>
        </p:nvGrpSpPr>
        <p:grpSpPr>
          <a:xfrm>
            <a:off x="-1" y="5694518"/>
            <a:ext cx="12192001" cy="1191293"/>
            <a:chOff x="-1" y="5694518"/>
            <a:chExt cx="12192001" cy="1191293"/>
          </a:xfrm>
        </p:grpSpPr>
        <p:sp>
          <p:nvSpPr>
            <p:cNvPr id="5" name="Ondulado duplo 15"/>
            <p:cNvSpPr/>
            <p:nvPr/>
          </p:nvSpPr>
          <p:spPr>
            <a:xfrm>
              <a:off x="7416704" y="5712596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" name="Ondulado duplo 15"/>
            <p:cNvSpPr/>
            <p:nvPr/>
          </p:nvSpPr>
          <p:spPr>
            <a:xfrm>
              <a:off x="3708352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7" name="Ondulado duplo 15"/>
            <p:cNvSpPr/>
            <p:nvPr/>
          </p:nvSpPr>
          <p:spPr>
            <a:xfrm>
              <a:off x="-1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8" name="Ondulado duplo 15"/>
            <p:cNvSpPr/>
            <p:nvPr/>
          </p:nvSpPr>
          <p:spPr>
            <a:xfrm>
              <a:off x="11125056" y="5694518"/>
              <a:ext cx="1066944" cy="1191293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86235 h 1478405"/>
                <a:gd name="connsiteX1" fmla="*/ 1080799 w 3708352"/>
                <a:gd name="connsiteY1" fmla="*/ 142426 h 1478405"/>
                <a:gd name="connsiteX2" fmla="*/ 1854176 w 3708352"/>
                <a:gd name="connsiteY2" fmla="*/ 86235 h 1478405"/>
                <a:gd name="connsiteX3" fmla="*/ 3708352 w 3708352"/>
                <a:gd name="connsiteY3" fmla="*/ 86235 h 1478405"/>
                <a:gd name="connsiteX4" fmla="*/ 3708351 w 3708352"/>
                <a:gd name="connsiteY4" fmla="*/ 1478405 h 1478405"/>
                <a:gd name="connsiteX5" fmla="*/ 0 w 3708352"/>
                <a:gd name="connsiteY5" fmla="*/ 1478405 h 1478405"/>
                <a:gd name="connsiteX6" fmla="*/ 0 w 3708352"/>
                <a:gd name="connsiteY6" fmla="*/ 86235 h 1478405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1854176 w 3708352"/>
                <a:gd name="connsiteY2" fmla="*/ 146502 h 1538672"/>
                <a:gd name="connsiteX3" fmla="*/ 3708352 w 3708352"/>
                <a:gd name="connsiteY3" fmla="*/ 146502 h 1538672"/>
                <a:gd name="connsiteX4" fmla="*/ 3708351 w 3708352"/>
                <a:gd name="connsiteY4" fmla="*/ 1538672 h 1538672"/>
                <a:gd name="connsiteX5" fmla="*/ 0 w 3708352"/>
                <a:gd name="connsiteY5" fmla="*/ 1538672 h 1538672"/>
                <a:gd name="connsiteX6" fmla="*/ 0 w 3708352"/>
                <a:gd name="connsiteY6" fmla="*/ 146502 h 1538672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3708352 w 3708352"/>
                <a:gd name="connsiteY2" fmla="*/ 146502 h 1538672"/>
                <a:gd name="connsiteX3" fmla="*/ 3708351 w 3708352"/>
                <a:gd name="connsiteY3" fmla="*/ 1538672 h 1538672"/>
                <a:gd name="connsiteX4" fmla="*/ 0 w 3708352"/>
                <a:gd name="connsiteY4" fmla="*/ 1538672 h 1538672"/>
                <a:gd name="connsiteX5" fmla="*/ 0 w 3708352"/>
                <a:gd name="connsiteY5" fmla="*/ 146502 h 1538672"/>
                <a:gd name="connsiteX0" fmla="*/ 0 w 3718847"/>
                <a:gd name="connsiteY0" fmla="*/ 146502 h 1538672"/>
                <a:gd name="connsiteX1" fmla="*/ 1080799 w 3718847"/>
                <a:gd name="connsiteY1" fmla="*/ 202693 h 1538672"/>
                <a:gd name="connsiteX2" fmla="*/ 3708351 w 3718847"/>
                <a:gd name="connsiteY2" fmla="*/ 1538672 h 1538672"/>
                <a:gd name="connsiteX3" fmla="*/ 0 w 3718847"/>
                <a:gd name="connsiteY3" fmla="*/ 1538672 h 1538672"/>
                <a:gd name="connsiteX4" fmla="*/ 0 w 3718847"/>
                <a:gd name="connsiteY4" fmla="*/ 146502 h 1538672"/>
                <a:gd name="connsiteX0" fmla="*/ 0 w 1407782"/>
                <a:gd name="connsiteY0" fmla="*/ 146502 h 1538672"/>
                <a:gd name="connsiteX1" fmla="*/ 1080799 w 1407782"/>
                <a:gd name="connsiteY1" fmla="*/ 202693 h 1538672"/>
                <a:gd name="connsiteX2" fmla="*/ 1103697 w 1407782"/>
                <a:gd name="connsiteY2" fmla="*/ 1538672 h 1538672"/>
                <a:gd name="connsiteX3" fmla="*/ 0 w 1407782"/>
                <a:gd name="connsiteY3" fmla="*/ 1538672 h 1538672"/>
                <a:gd name="connsiteX4" fmla="*/ 0 w 1407782"/>
                <a:gd name="connsiteY4" fmla="*/ 146502 h 1538672"/>
                <a:gd name="connsiteX0" fmla="*/ 0 w 1364784"/>
                <a:gd name="connsiteY0" fmla="*/ 146502 h 1538672"/>
                <a:gd name="connsiteX1" fmla="*/ 1080799 w 1364784"/>
                <a:gd name="connsiteY1" fmla="*/ 202693 h 1538672"/>
                <a:gd name="connsiteX2" fmla="*/ 1103697 w 1364784"/>
                <a:gd name="connsiteY2" fmla="*/ 1538672 h 1538672"/>
                <a:gd name="connsiteX3" fmla="*/ 0 w 1364784"/>
                <a:gd name="connsiteY3" fmla="*/ 1538672 h 1538672"/>
                <a:gd name="connsiteX4" fmla="*/ 0 w 1364784"/>
                <a:gd name="connsiteY4" fmla="*/ 146502 h 1538672"/>
                <a:gd name="connsiteX0" fmla="*/ 0 w 1109143"/>
                <a:gd name="connsiteY0" fmla="*/ 146502 h 1538672"/>
                <a:gd name="connsiteX1" fmla="*/ 1080799 w 1109143"/>
                <a:gd name="connsiteY1" fmla="*/ 202693 h 1538672"/>
                <a:gd name="connsiteX2" fmla="*/ 1103697 w 1109143"/>
                <a:gd name="connsiteY2" fmla="*/ 1538672 h 1538672"/>
                <a:gd name="connsiteX3" fmla="*/ 0 w 1109143"/>
                <a:gd name="connsiteY3" fmla="*/ 1538672 h 1538672"/>
                <a:gd name="connsiteX4" fmla="*/ 0 w 1109143"/>
                <a:gd name="connsiteY4" fmla="*/ 146502 h 1538672"/>
                <a:gd name="connsiteX0" fmla="*/ 0 w 1092751"/>
                <a:gd name="connsiteY0" fmla="*/ 146502 h 1538672"/>
                <a:gd name="connsiteX1" fmla="*/ 1080799 w 1092751"/>
                <a:gd name="connsiteY1" fmla="*/ 202693 h 1538672"/>
                <a:gd name="connsiteX2" fmla="*/ 1075988 w 1092751"/>
                <a:gd name="connsiteY2" fmla="*/ 1538672 h 1538672"/>
                <a:gd name="connsiteX3" fmla="*/ 0 w 1092751"/>
                <a:gd name="connsiteY3" fmla="*/ 1538672 h 1538672"/>
                <a:gd name="connsiteX4" fmla="*/ 0 w 1092751"/>
                <a:gd name="connsiteY4" fmla="*/ 146502 h 1538672"/>
                <a:gd name="connsiteX0" fmla="*/ 0 w 1082211"/>
                <a:gd name="connsiteY0" fmla="*/ 146502 h 1538672"/>
                <a:gd name="connsiteX1" fmla="*/ 1080799 w 1082211"/>
                <a:gd name="connsiteY1" fmla="*/ 202693 h 1538672"/>
                <a:gd name="connsiteX2" fmla="*/ 1075988 w 1082211"/>
                <a:gd name="connsiteY2" fmla="*/ 1538672 h 1538672"/>
                <a:gd name="connsiteX3" fmla="*/ 0 w 1082211"/>
                <a:gd name="connsiteY3" fmla="*/ 1538672 h 1538672"/>
                <a:gd name="connsiteX4" fmla="*/ 0 w 1082211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188929 h 1538672"/>
                <a:gd name="connsiteX4" fmla="*/ 0 w 1080799"/>
                <a:gd name="connsiteY4" fmla="*/ 146502 h 1538672"/>
                <a:gd name="connsiteX0" fmla="*/ 0 w 1080799"/>
                <a:gd name="connsiteY0" fmla="*/ 146502 h 1202918"/>
                <a:gd name="connsiteX1" fmla="*/ 1080799 w 1080799"/>
                <a:gd name="connsiteY1" fmla="*/ 202693 h 1202918"/>
                <a:gd name="connsiteX2" fmla="*/ 1075988 w 1080799"/>
                <a:gd name="connsiteY2" fmla="*/ 1202918 h 1202918"/>
                <a:gd name="connsiteX3" fmla="*/ 0 w 1080799"/>
                <a:gd name="connsiteY3" fmla="*/ 1188929 h 1202918"/>
                <a:gd name="connsiteX4" fmla="*/ 0 w 1080799"/>
                <a:gd name="connsiteY4" fmla="*/ 146502 h 1202918"/>
                <a:gd name="connsiteX0" fmla="*/ 0 w 1075988"/>
                <a:gd name="connsiteY0" fmla="*/ 146502 h 1202918"/>
                <a:gd name="connsiteX1" fmla="*/ 1053090 w 1075988"/>
                <a:gd name="connsiteY1" fmla="*/ 202693 h 1202918"/>
                <a:gd name="connsiteX2" fmla="*/ 1075988 w 1075988"/>
                <a:gd name="connsiteY2" fmla="*/ 1202918 h 1202918"/>
                <a:gd name="connsiteX3" fmla="*/ 0 w 1075988"/>
                <a:gd name="connsiteY3" fmla="*/ 1188929 h 1202918"/>
                <a:gd name="connsiteX4" fmla="*/ 0 w 1075988"/>
                <a:gd name="connsiteY4" fmla="*/ 146502 h 1202918"/>
                <a:gd name="connsiteX0" fmla="*/ 0 w 1053090"/>
                <a:gd name="connsiteY0" fmla="*/ 146502 h 1202918"/>
                <a:gd name="connsiteX1" fmla="*/ 1053090 w 1053090"/>
                <a:gd name="connsiteY1" fmla="*/ 202693 h 1202918"/>
                <a:gd name="connsiteX2" fmla="*/ 1048278 w 1053090"/>
                <a:gd name="connsiteY2" fmla="*/ 1202918 h 1202918"/>
                <a:gd name="connsiteX3" fmla="*/ 0 w 1053090"/>
                <a:gd name="connsiteY3" fmla="*/ 1188929 h 1202918"/>
                <a:gd name="connsiteX4" fmla="*/ 0 w 1053090"/>
                <a:gd name="connsiteY4" fmla="*/ 146502 h 1202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3090" h="1202918">
                  <a:moveTo>
                    <a:pt x="0" y="146502"/>
                  </a:moveTo>
                  <a:cubicBezTo>
                    <a:pt x="249406" y="-76161"/>
                    <a:pt x="550097" y="-35133"/>
                    <a:pt x="1053090" y="202693"/>
                  </a:cubicBezTo>
                  <a:cubicBezTo>
                    <a:pt x="1047693" y="1008300"/>
                    <a:pt x="1048301" y="392685"/>
                    <a:pt x="1048278" y="1202918"/>
                  </a:cubicBezTo>
                  <a:lnTo>
                    <a:pt x="0" y="1188929"/>
                  </a:lnTo>
                  <a:lnTo>
                    <a:pt x="0" y="146502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>
          <a:xfrm>
            <a:off x="8610600" y="6195042"/>
            <a:ext cx="2743200" cy="526434"/>
          </a:xfrm>
        </p:spPr>
        <p:txBody>
          <a:bodyPr/>
          <a:lstStyle/>
          <a:p>
            <a:fld id="{0B41A958-1C4B-4855-8ABB-ECFBAF21EE7E}" type="slidenum">
              <a:rPr lang="pt-PT" sz="2000" b="1" smtClean="0">
                <a:solidFill>
                  <a:srgbClr val="011D44"/>
                </a:solidFill>
                <a:latin typeface="Arial Black" panose="020B0A04020102020204" pitchFamily="34" charset="0"/>
              </a:rPr>
              <a:t>10</a:t>
            </a:fld>
            <a:endParaRPr lang="pt-PT" b="1" dirty="0">
              <a:solidFill>
                <a:srgbClr val="011D44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758608" y="5722527"/>
            <a:ext cx="2708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200" dirty="0">
                <a:solidFill>
                  <a:srgbClr val="011D44"/>
                </a:solidFill>
              </a:rPr>
              <a:t>cna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2" r="12224"/>
          <a:stretch/>
        </p:blipFill>
        <p:spPr>
          <a:xfrm>
            <a:off x="-1" y="0"/>
            <a:ext cx="1000141" cy="1261629"/>
          </a:xfrm>
          <a:prstGeom prst="rect">
            <a:avLst/>
          </a:prstGeom>
        </p:spPr>
      </p:pic>
      <p:pic>
        <p:nvPicPr>
          <p:cNvPr id="13" name="Picture 82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056" y="58737"/>
            <a:ext cx="956108" cy="938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Imagem 16"/>
          <p:cNvPicPr>
            <a:picLocks noChangeAspect="1"/>
          </p:cNvPicPr>
          <p:nvPr/>
        </p:nvPicPr>
        <p:blipFill rotWithShape="1">
          <a:blip r:embed="rId5"/>
          <a:srcRect t="1485" r="543" b="324"/>
          <a:stretch/>
        </p:blipFill>
        <p:spPr>
          <a:xfrm>
            <a:off x="4018108" y="-1"/>
            <a:ext cx="4639916" cy="6406889"/>
          </a:xfrm>
          <a:prstGeom prst="rect">
            <a:avLst/>
          </a:prstGeom>
        </p:spPr>
      </p:pic>
      <p:sp>
        <p:nvSpPr>
          <p:cNvPr id="18" name="Retângulo 17"/>
          <p:cNvSpPr/>
          <p:nvPr/>
        </p:nvSpPr>
        <p:spPr>
          <a:xfrm>
            <a:off x="4678501" y="6376915"/>
            <a:ext cx="338116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1200" dirty="0">
                <a:solidFill>
                  <a:schemeClr val="accent6"/>
                </a:solidFill>
              </a:rPr>
              <a:t>Figura 9</a:t>
            </a:r>
            <a:r>
              <a:rPr lang="pt-PT" sz="1200" dirty="0" smtClean="0">
                <a:solidFill>
                  <a:schemeClr val="accent6"/>
                </a:solidFill>
              </a:rPr>
              <a:t> </a:t>
            </a:r>
            <a:r>
              <a:rPr lang="pt-PT" sz="1200" dirty="0">
                <a:solidFill>
                  <a:schemeClr val="accent6"/>
                </a:solidFill>
              </a:rPr>
              <a:t>– </a:t>
            </a:r>
            <a:r>
              <a:rPr lang="pt-PT" sz="1200" dirty="0" smtClean="0">
                <a:solidFill>
                  <a:schemeClr val="accent6"/>
                </a:solidFill>
              </a:rPr>
              <a:t>Conflitos pela água no </a:t>
            </a:r>
            <a:r>
              <a:rPr lang="pt-PT" sz="1200" dirty="0">
                <a:solidFill>
                  <a:schemeClr val="accent6"/>
                </a:solidFill>
              </a:rPr>
              <a:t>M</a:t>
            </a:r>
            <a:r>
              <a:rPr lang="pt-PT" sz="1200" dirty="0" smtClean="0">
                <a:solidFill>
                  <a:schemeClr val="accent6"/>
                </a:solidFill>
              </a:rPr>
              <a:t>edio Oriente </a:t>
            </a:r>
            <a:endParaRPr lang="pt-PT" sz="1200" dirty="0">
              <a:solidFill>
                <a:schemeClr val="accent6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pt-PT" sz="1000" dirty="0"/>
              <a:t>(Fonte</a:t>
            </a:r>
            <a:r>
              <a:rPr lang="pt-PT" sz="1000" dirty="0" smtClean="0"/>
              <a:t>: </a:t>
            </a:r>
            <a:r>
              <a:rPr lang="pt-PT" sz="1000" dirty="0" err="1" smtClean="0"/>
              <a:t>L’Atlas</a:t>
            </a:r>
            <a:r>
              <a:rPr lang="pt-PT" sz="1000" dirty="0" smtClean="0"/>
              <a:t> </a:t>
            </a:r>
            <a:r>
              <a:rPr lang="pt-PT" sz="1000" dirty="0" err="1" smtClean="0"/>
              <a:t>du</a:t>
            </a:r>
            <a:r>
              <a:rPr lang="pt-PT" sz="1000" dirty="0" smtClean="0"/>
              <a:t> </a:t>
            </a:r>
            <a:r>
              <a:rPr lang="pt-PT" sz="1000" dirty="0" err="1" smtClean="0"/>
              <a:t>le</a:t>
            </a:r>
            <a:r>
              <a:rPr lang="pt-PT" sz="1000" dirty="0" smtClean="0"/>
              <a:t> Monde </a:t>
            </a:r>
            <a:r>
              <a:rPr lang="pt-PT" sz="1000" dirty="0" err="1" smtClean="0"/>
              <a:t>diplomatique</a:t>
            </a:r>
            <a:r>
              <a:rPr lang="pt-PT" sz="1000" dirty="0" smtClean="0"/>
              <a:t>, 2006 (adaptado)) </a:t>
            </a:r>
            <a:endParaRPr lang="pt-PT" sz="1000" dirty="0"/>
          </a:p>
        </p:txBody>
      </p:sp>
    </p:spTree>
    <p:extLst>
      <p:ext uri="{BB962C8B-B14F-4D97-AF65-F5344CB8AC3E}">
        <p14:creationId xmlns:p14="http://schemas.microsoft.com/office/powerpoint/2010/main" val="2638275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0140" y="365125"/>
            <a:ext cx="10353660" cy="1325563"/>
          </a:xfrm>
        </p:spPr>
        <p:txBody>
          <a:bodyPr/>
          <a:lstStyle/>
          <a:p>
            <a:r>
              <a:rPr lang="pt-PT" dirty="0" smtClean="0">
                <a:solidFill>
                  <a:srgbClr val="011D44"/>
                </a:solidFill>
              </a:rPr>
              <a:t>ZEE – Zona Económica Exclusiva</a:t>
            </a:r>
            <a:endParaRPr lang="pt-PT" dirty="0">
              <a:solidFill>
                <a:srgbClr val="011D44"/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758608" y="1632883"/>
            <a:ext cx="10366447" cy="2584284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</a:pPr>
            <a:r>
              <a:rPr lang="pt-PT" sz="2000" dirty="0" smtClean="0"/>
              <a:t>Devido à necessidade de cooperação entre países para a administração comum do mar, face à globalização dos problemas que afetam este recurso, foi assinada a Convenção das Nações Unidas sobre o Direito do Mar, onde foi definida a Zona Económica Exclusiva (ZEE), que corresponde a uma faixa de 200 milhas ao longo da costa dos países.</a:t>
            </a:r>
          </a:p>
          <a:p>
            <a:pPr algn="just">
              <a:lnSpc>
                <a:spcPct val="120000"/>
              </a:lnSpc>
            </a:pPr>
            <a:r>
              <a:rPr lang="pt-PT" sz="2000" dirty="0" smtClean="0"/>
              <a:t>A ZEE representa 35% da superfície oceânica, que fica sob exploração, </a:t>
            </a:r>
            <a:r>
              <a:rPr lang="pt-PT" sz="2000" dirty="0" smtClean="0"/>
              <a:t>preservação </a:t>
            </a:r>
            <a:r>
              <a:rPr lang="pt-PT" sz="2000" dirty="0" smtClean="0"/>
              <a:t>e administração dos recursos naturais, incluindo os do subsolo, dos países.</a:t>
            </a:r>
          </a:p>
        </p:txBody>
      </p:sp>
      <p:grpSp>
        <p:nvGrpSpPr>
          <p:cNvPr id="15" name="Grupo 14"/>
          <p:cNvGrpSpPr/>
          <p:nvPr/>
        </p:nvGrpSpPr>
        <p:grpSpPr>
          <a:xfrm>
            <a:off x="-1" y="5694518"/>
            <a:ext cx="12192001" cy="1191293"/>
            <a:chOff x="-1" y="5694518"/>
            <a:chExt cx="12192001" cy="1191293"/>
          </a:xfrm>
        </p:grpSpPr>
        <p:sp>
          <p:nvSpPr>
            <p:cNvPr id="5" name="Ondulado duplo 15"/>
            <p:cNvSpPr/>
            <p:nvPr/>
          </p:nvSpPr>
          <p:spPr>
            <a:xfrm>
              <a:off x="7416704" y="5712596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" name="Ondulado duplo 15"/>
            <p:cNvSpPr/>
            <p:nvPr/>
          </p:nvSpPr>
          <p:spPr>
            <a:xfrm>
              <a:off x="3708352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7" name="Ondulado duplo 15"/>
            <p:cNvSpPr/>
            <p:nvPr/>
          </p:nvSpPr>
          <p:spPr>
            <a:xfrm>
              <a:off x="-1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8" name="Ondulado duplo 15"/>
            <p:cNvSpPr/>
            <p:nvPr/>
          </p:nvSpPr>
          <p:spPr>
            <a:xfrm>
              <a:off x="11125056" y="5694518"/>
              <a:ext cx="1066944" cy="1191293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86235 h 1478405"/>
                <a:gd name="connsiteX1" fmla="*/ 1080799 w 3708352"/>
                <a:gd name="connsiteY1" fmla="*/ 142426 h 1478405"/>
                <a:gd name="connsiteX2" fmla="*/ 1854176 w 3708352"/>
                <a:gd name="connsiteY2" fmla="*/ 86235 h 1478405"/>
                <a:gd name="connsiteX3" fmla="*/ 3708352 w 3708352"/>
                <a:gd name="connsiteY3" fmla="*/ 86235 h 1478405"/>
                <a:gd name="connsiteX4" fmla="*/ 3708351 w 3708352"/>
                <a:gd name="connsiteY4" fmla="*/ 1478405 h 1478405"/>
                <a:gd name="connsiteX5" fmla="*/ 0 w 3708352"/>
                <a:gd name="connsiteY5" fmla="*/ 1478405 h 1478405"/>
                <a:gd name="connsiteX6" fmla="*/ 0 w 3708352"/>
                <a:gd name="connsiteY6" fmla="*/ 86235 h 1478405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1854176 w 3708352"/>
                <a:gd name="connsiteY2" fmla="*/ 146502 h 1538672"/>
                <a:gd name="connsiteX3" fmla="*/ 3708352 w 3708352"/>
                <a:gd name="connsiteY3" fmla="*/ 146502 h 1538672"/>
                <a:gd name="connsiteX4" fmla="*/ 3708351 w 3708352"/>
                <a:gd name="connsiteY4" fmla="*/ 1538672 h 1538672"/>
                <a:gd name="connsiteX5" fmla="*/ 0 w 3708352"/>
                <a:gd name="connsiteY5" fmla="*/ 1538672 h 1538672"/>
                <a:gd name="connsiteX6" fmla="*/ 0 w 3708352"/>
                <a:gd name="connsiteY6" fmla="*/ 146502 h 1538672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3708352 w 3708352"/>
                <a:gd name="connsiteY2" fmla="*/ 146502 h 1538672"/>
                <a:gd name="connsiteX3" fmla="*/ 3708351 w 3708352"/>
                <a:gd name="connsiteY3" fmla="*/ 1538672 h 1538672"/>
                <a:gd name="connsiteX4" fmla="*/ 0 w 3708352"/>
                <a:gd name="connsiteY4" fmla="*/ 1538672 h 1538672"/>
                <a:gd name="connsiteX5" fmla="*/ 0 w 3708352"/>
                <a:gd name="connsiteY5" fmla="*/ 146502 h 1538672"/>
                <a:gd name="connsiteX0" fmla="*/ 0 w 3718847"/>
                <a:gd name="connsiteY0" fmla="*/ 146502 h 1538672"/>
                <a:gd name="connsiteX1" fmla="*/ 1080799 w 3718847"/>
                <a:gd name="connsiteY1" fmla="*/ 202693 h 1538672"/>
                <a:gd name="connsiteX2" fmla="*/ 3708351 w 3718847"/>
                <a:gd name="connsiteY2" fmla="*/ 1538672 h 1538672"/>
                <a:gd name="connsiteX3" fmla="*/ 0 w 3718847"/>
                <a:gd name="connsiteY3" fmla="*/ 1538672 h 1538672"/>
                <a:gd name="connsiteX4" fmla="*/ 0 w 3718847"/>
                <a:gd name="connsiteY4" fmla="*/ 146502 h 1538672"/>
                <a:gd name="connsiteX0" fmla="*/ 0 w 1407782"/>
                <a:gd name="connsiteY0" fmla="*/ 146502 h 1538672"/>
                <a:gd name="connsiteX1" fmla="*/ 1080799 w 1407782"/>
                <a:gd name="connsiteY1" fmla="*/ 202693 h 1538672"/>
                <a:gd name="connsiteX2" fmla="*/ 1103697 w 1407782"/>
                <a:gd name="connsiteY2" fmla="*/ 1538672 h 1538672"/>
                <a:gd name="connsiteX3" fmla="*/ 0 w 1407782"/>
                <a:gd name="connsiteY3" fmla="*/ 1538672 h 1538672"/>
                <a:gd name="connsiteX4" fmla="*/ 0 w 1407782"/>
                <a:gd name="connsiteY4" fmla="*/ 146502 h 1538672"/>
                <a:gd name="connsiteX0" fmla="*/ 0 w 1364784"/>
                <a:gd name="connsiteY0" fmla="*/ 146502 h 1538672"/>
                <a:gd name="connsiteX1" fmla="*/ 1080799 w 1364784"/>
                <a:gd name="connsiteY1" fmla="*/ 202693 h 1538672"/>
                <a:gd name="connsiteX2" fmla="*/ 1103697 w 1364784"/>
                <a:gd name="connsiteY2" fmla="*/ 1538672 h 1538672"/>
                <a:gd name="connsiteX3" fmla="*/ 0 w 1364784"/>
                <a:gd name="connsiteY3" fmla="*/ 1538672 h 1538672"/>
                <a:gd name="connsiteX4" fmla="*/ 0 w 1364784"/>
                <a:gd name="connsiteY4" fmla="*/ 146502 h 1538672"/>
                <a:gd name="connsiteX0" fmla="*/ 0 w 1109143"/>
                <a:gd name="connsiteY0" fmla="*/ 146502 h 1538672"/>
                <a:gd name="connsiteX1" fmla="*/ 1080799 w 1109143"/>
                <a:gd name="connsiteY1" fmla="*/ 202693 h 1538672"/>
                <a:gd name="connsiteX2" fmla="*/ 1103697 w 1109143"/>
                <a:gd name="connsiteY2" fmla="*/ 1538672 h 1538672"/>
                <a:gd name="connsiteX3" fmla="*/ 0 w 1109143"/>
                <a:gd name="connsiteY3" fmla="*/ 1538672 h 1538672"/>
                <a:gd name="connsiteX4" fmla="*/ 0 w 1109143"/>
                <a:gd name="connsiteY4" fmla="*/ 146502 h 1538672"/>
                <a:gd name="connsiteX0" fmla="*/ 0 w 1092751"/>
                <a:gd name="connsiteY0" fmla="*/ 146502 h 1538672"/>
                <a:gd name="connsiteX1" fmla="*/ 1080799 w 1092751"/>
                <a:gd name="connsiteY1" fmla="*/ 202693 h 1538672"/>
                <a:gd name="connsiteX2" fmla="*/ 1075988 w 1092751"/>
                <a:gd name="connsiteY2" fmla="*/ 1538672 h 1538672"/>
                <a:gd name="connsiteX3" fmla="*/ 0 w 1092751"/>
                <a:gd name="connsiteY3" fmla="*/ 1538672 h 1538672"/>
                <a:gd name="connsiteX4" fmla="*/ 0 w 1092751"/>
                <a:gd name="connsiteY4" fmla="*/ 146502 h 1538672"/>
                <a:gd name="connsiteX0" fmla="*/ 0 w 1082211"/>
                <a:gd name="connsiteY0" fmla="*/ 146502 h 1538672"/>
                <a:gd name="connsiteX1" fmla="*/ 1080799 w 1082211"/>
                <a:gd name="connsiteY1" fmla="*/ 202693 h 1538672"/>
                <a:gd name="connsiteX2" fmla="*/ 1075988 w 1082211"/>
                <a:gd name="connsiteY2" fmla="*/ 1538672 h 1538672"/>
                <a:gd name="connsiteX3" fmla="*/ 0 w 1082211"/>
                <a:gd name="connsiteY3" fmla="*/ 1538672 h 1538672"/>
                <a:gd name="connsiteX4" fmla="*/ 0 w 1082211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188929 h 1538672"/>
                <a:gd name="connsiteX4" fmla="*/ 0 w 1080799"/>
                <a:gd name="connsiteY4" fmla="*/ 146502 h 1538672"/>
                <a:gd name="connsiteX0" fmla="*/ 0 w 1080799"/>
                <a:gd name="connsiteY0" fmla="*/ 146502 h 1202918"/>
                <a:gd name="connsiteX1" fmla="*/ 1080799 w 1080799"/>
                <a:gd name="connsiteY1" fmla="*/ 202693 h 1202918"/>
                <a:gd name="connsiteX2" fmla="*/ 1075988 w 1080799"/>
                <a:gd name="connsiteY2" fmla="*/ 1202918 h 1202918"/>
                <a:gd name="connsiteX3" fmla="*/ 0 w 1080799"/>
                <a:gd name="connsiteY3" fmla="*/ 1188929 h 1202918"/>
                <a:gd name="connsiteX4" fmla="*/ 0 w 1080799"/>
                <a:gd name="connsiteY4" fmla="*/ 146502 h 1202918"/>
                <a:gd name="connsiteX0" fmla="*/ 0 w 1075988"/>
                <a:gd name="connsiteY0" fmla="*/ 146502 h 1202918"/>
                <a:gd name="connsiteX1" fmla="*/ 1053090 w 1075988"/>
                <a:gd name="connsiteY1" fmla="*/ 202693 h 1202918"/>
                <a:gd name="connsiteX2" fmla="*/ 1075988 w 1075988"/>
                <a:gd name="connsiteY2" fmla="*/ 1202918 h 1202918"/>
                <a:gd name="connsiteX3" fmla="*/ 0 w 1075988"/>
                <a:gd name="connsiteY3" fmla="*/ 1188929 h 1202918"/>
                <a:gd name="connsiteX4" fmla="*/ 0 w 1075988"/>
                <a:gd name="connsiteY4" fmla="*/ 146502 h 1202918"/>
                <a:gd name="connsiteX0" fmla="*/ 0 w 1053090"/>
                <a:gd name="connsiteY0" fmla="*/ 146502 h 1202918"/>
                <a:gd name="connsiteX1" fmla="*/ 1053090 w 1053090"/>
                <a:gd name="connsiteY1" fmla="*/ 202693 h 1202918"/>
                <a:gd name="connsiteX2" fmla="*/ 1048278 w 1053090"/>
                <a:gd name="connsiteY2" fmla="*/ 1202918 h 1202918"/>
                <a:gd name="connsiteX3" fmla="*/ 0 w 1053090"/>
                <a:gd name="connsiteY3" fmla="*/ 1188929 h 1202918"/>
                <a:gd name="connsiteX4" fmla="*/ 0 w 1053090"/>
                <a:gd name="connsiteY4" fmla="*/ 146502 h 1202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3090" h="1202918">
                  <a:moveTo>
                    <a:pt x="0" y="146502"/>
                  </a:moveTo>
                  <a:cubicBezTo>
                    <a:pt x="249406" y="-76161"/>
                    <a:pt x="550097" y="-35133"/>
                    <a:pt x="1053090" y="202693"/>
                  </a:cubicBezTo>
                  <a:cubicBezTo>
                    <a:pt x="1047693" y="1008300"/>
                    <a:pt x="1048301" y="392685"/>
                    <a:pt x="1048278" y="1202918"/>
                  </a:cubicBezTo>
                  <a:lnTo>
                    <a:pt x="0" y="1188929"/>
                  </a:lnTo>
                  <a:lnTo>
                    <a:pt x="0" y="146502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>
          <a:xfrm>
            <a:off x="8610600" y="6195042"/>
            <a:ext cx="2743200" cy="526434"/>
          </a:xfrm>
        </p:spPr>
        <p:txBody>
          <a:bodyPr/>
          <a:lstStyle/>
          <a:p>
            <a:fld id="{0B41A958-1C4B-4855-8ABB-ECFBAF21EE7E}" type="slidenum">
              <a:rPr lang="pt-PT" sz="2000" b="1" smtClean="0">
                <a:solidFill>
                  <a:srgbClr val="011D44"/>
                </a:solidFill>
                <a:latin typeface="Arial Black" panose="020B0A04020102020204" pitchFamily="34" charset="0"/>
              </a:rPr>
              <a:t>11</a:t>
            </a:fld>
            <a:endParaRPr lang="pt-PT" b="1" dirty="0">
              <a:solidFill>
                <a:srgbClr val="011D44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758608" y="5722527"/>
            <a:ext cx="2708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200" dirty="0">
                <a:solidFill>
                  <a:srgbClr val="011D44"/>
                </a:solidFill>
              </a:rPr>
              <a:t>cna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2" r="12224"/>
          <a:stretch/>
        </p:blipFill>
        <p:spPr>
          <a:xfrm>
            <a:off x="-1" y="0"/>
            <a:ext cx="1000141" cy="1261629"/>
          </a:xfrm>
          <a:prstGeom prst="rect">
            <a:avLst/>
          </a:prstGeom>
        </p:spPr>
      </p:pic>
      <p:pic>
        <p:nvPicPr>
          <p:cNvPr id="13" name="Picture 82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056" y="58737"/>
            <a:ext cx="956108" cy="938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5"/>
          <a:srcRect l="22647" t="53653" r="71414" b="22755"/>
          <a:stretch/>
        </p:blipFill>
        <p:spPr>
          <a:xfrm>
            <a:off x="171341" y="4219103"/>
            <a:ext cx="657455" cy="1477567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758608" y="4128338"/>
            <a:ext cx="500074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 smtClean="0">
                <a:solidFill>
                  <a:schemeClr val="accent6">
                    <a:lumMod val="75000"/>
                  </a:schemeClr>
                </a:solidFill>
              </a:rPr>
              <a:t>Sabias que…</a:t>
            </a:r>
          </a:p>
          <a:p>
            <a:r>
              <a:rPr lang="pt-PT" sz="1600" dirty="0" smtClean="0"/>
              <a:t>… Portugal </a:t>
            </a:r>
            <a:r>
              <a:rPr lang="pt-PT" sz="1600" dirty="0" smtClean="0"/>
              <a:t>possui </a:t>
            </a:r>
            <a:r>
              <a:rPr lang="pt-PT" sz="1600" dirty="0" smtClean="0"/>
              <a:t>uma ZEE com 1.727.408 km</a:t>
            </a:r>
            <a:r>
              <a:rPr lang="pt-PT" sz="1600" baseline="30000" dirty="0" smtClean="0"/>
              <a:t>2 </a:t>
            </a:r>
            <a:r>
              <a:rPr lang="pt-PT" sz="1600" dirty="0" smtClean="0"/>
              <a:t>repartida da seguinte forma: </a:t>
            </a:r>
          </a:p>
          <a:p>
            <a:r>
              <a:rPr lang="pt-PT" sz="1600" dirty="0" smtClean="0"/>
              <a:t>Portugal Continental - 327.667 km</a:t>
            </a:r>
            <a:r>
              <a:rPr lang="pt-PT" sz="1600" baseline="30000" dirty="0" smtClean="0"/>
              <a:t>2</a:t>
            </a:r>
            <a:r>
              <a:rPr lang="pt-PT" sz="1600" dirty="0" smtClean="0"/>
              <a:t> </a:t>
            </a:r>
          </a:p>
          <a:p>
            <a:r>
              <a:rPr lang="pt-PT" sz="1600" dirty="0" smtClean="0"/>
              <a:t>Ilha dos Açores – 953.633 km</a:t>
            </a:r>
            <a:r>
              <a:rPr lang="pt-PT" sz="1600" baseline="30000" dirty="0" smtClean="0"/>
              <a:t>2</a:t>
            </a:r>
            <a:r>
              <a:rPr lang="pt-PT" sz="1600" dirty="0" smtClean="0"/>
              <a:t> </a:t>
            </a:r>
          </a:p>
          <a:p>
            <a:r>
              <a:rPr lang="pt-PT" sz="1600" dirty="0" smtClean="0"/>
              <a:t>Ilha da Madeira – 446.108 </a:t>
            </a:r>
            <a:r>
              <a:rPr lang="pt-PT" sz="1600" dirty="0"/>
              <a:t>km</a:t>
            </a:r>
            <a:r>
              <a:rPr lang="pt-PT" sz="1600" baseline="30000" dirty="0"/>
              <a:t>2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-2" y="5750695"/>
            <a:ext cx="398265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PT" sz="1000" dirty="0" smtClean="0"/>
              <a:t>(</a:t>
            </a:r>
            <a:r>
              <a:rPr lang="pt-PT" sz="1000" dirty="0"/>
              <a:t>Fonte: http://www.eurocean.org/np4/file/321/portugal_en.pdf)</a:t>
            </a:r>
          </a:p>
        </p:txBody>
      </p:sp>
    </p:spTree>
    <p:extLst>
      <p:ext uri="{BB962C8B-B14F-4D97-AF65-F5344CB8AC3E}">
        <p14:creationId xmlns:p14="http://schemas.microsoft.com/office/powerpoint/2010/main" val="3280158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0140" y="365125"/>
            <a:ext cx="10353660" cy="1325563"/>
          </a:xfrm>
        </p:spPr>
        <p:txBody>
          <a:bodyPr/>
          <a:lstStyle/>
          <a:p>
            <a:r>
              <a:rPr lang="pt-PT" dirty="0" smtClean="0">
                <a:solidFill>
                  <a:srgbClr val="011D44"/>
                </a:solidFill>
              </a:rPr>
              <a:t>A poluição das águas interiores</a:t>
            </a:r>
            <a:endParaRPr lang="pt-PT" dirty="0">
              <a:solidFill>
                <a:srgbClr val="011D44"/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758608" y="1694324"/>
            <a:ext cx="10366447" cy="3449130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</a:pPr>
            <a:r>
              <a:rPr lang="pt-PT" sz="2200" dirty="0" smtClean="0"/>
              <a:t>A qualidade das águas interiores está em risco, devido:</a:t>
            </a:r>
          </a:p>
        </p:txBody>
      </p:sp>
      <p:grpSp>
        <p:nvGrpSpPr>
          <p:cNvPr id="15" name="Grupo 14"/>
          <p:cNvGrpSpPr/>
          <p:nvPr/>
        </p:nvGrpSpPr>
        <p:grpSpPr>
          <a:xfrm>
            <a:off x="-1" y="5694518"/>
            <a:ext cx="12192001" cy="1191293"/>
            <a:chOff x="-1" y="5694518"/>
            <a:chExt cx="12192001" cy="1191293"/>
          </a:xfrm>
        </p:grpSpPr>
        <p:sp>
          <p:nvSpPr>
            <p:cNvPr id="5" name="Ondulado duplo 15"/>
            <p:cNvSpPr/>
            <p:nvPr/>
          </p:nvSpPr>
          <p:spPr>
            <a:xfrm>
              <a:off x="7416704" y="5712596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" name="Ondulado duplo 15"/>
            <p:cNvSpPr/>
            <p:nvPr/>
          </p:nvSpPr>
          <p:spPr>
            <a:xfrm>
              <a:off x="3708352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7" name="Ondulado duplo 15"/>
            <p:cNvSpPr/>
            <p:nvPr/>
          </p:nvSpPr>
          <p:spPr>
            <a:xfrm>
              <a:off x="-1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8" name="Ondulado duplo 15"/>
            <p:cNvSpPr/>
            <p:nvPr/>
          </p:nvSpPr>
          <p:spPr>
            <a:xfrm>
              <a:off x="11125056" y="5694518"/>
              <a:ext cx="1066944" cy="1191293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86235 h 1478405"/>
                <a:gd name="connsiteX1" fmla="*/ 1080799 w 3708352"/>
                <a:gd name="connsiteY1" fmla="*/ 142426 h 1478405"/>
                <a:gd name="connsiteX2" fmla="*/ 1854176 w 3708352"/>
                <a:gd name="connsiteY2" fmla="*/ 86235 h 1478405"/>
                <a:gd name="connsiteX3" fmla="*/ 3708352 w 3708352"/>
                <a:gd name="connsiteY3" fmla="*/ 86235 h 1478405"/>
                <a:gd name="connsiteX4" fmla="*/ 3708351 w 3708352"/>
                <a:gd name="connsiteY4" fmla="*/ 1478405 h 1478405"/>
                <a:gd name="connsiteX5" fmla="*/ 0 w 3708352"/>
                <a:gd name="connsiteY5" fmla="*/ 1478405 h 1478405"/>
                <a:gd name="connsiteX6" fmla="*/ 0 w 3708352"/>
                <a:gd name="connsiteY6" fmla="*/ 86235 h 1478405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1854176 w 3708352"/>
                <a:gd name="connsiteY2" fmla="*/ 146502 h 1538672"/>
                <a:gd name="connsiteX3" fmla="*/ 3708352 w 3708352"/>
                <a:gd name="connsiteY3" fmla="*/ 146502 h 1538672"/>
                <a:gd name="connsiteX4" fmla="*/ 3708351 w 3708352"/>
                <a:gd name="connsiteY4" fmla="*/ 1538672 h 1538672"/>
                <a:gd name="connsiteX5" fmla="*/ 0 w 3708352"/>
                <a:gd name="connsiteY5" fmla="*/ 1538672 h 1538672"/>
                <a:gd name="connsiteX6" fmla="*/ 0 w 3708352"/>
                <a:gd name="connsiteY6" fmla="*/ 146502 h 1538672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3708352 w 3708352"/>
                <a:gd name="connsiteY2" fmla="*/ 146502 h 1538672"/>
                <a:gd name="connsiteX3" fmla="*/ 3708351 w 3708352"/>
                <a:gd name="connsiteY3" fmla="*/ 1538672 h 1538672"/>
                <a:gd name="connsiteX4" fmla="*/ 0 w 3708352"/>
                <a:gd name="connsiteY4" fmla="*/ 1538672 h 1538672"/>
                <a:gd name="connsiteX5" fmla="*/ 0 w 3708352"/>
                <a:gd name="connsiteY5" fmla="*/ 146502 h 1538672"/>
                <a:gd name="connsiteX0" fmla="*/ 0 w 3718847"/>
                <a:gd name="connsiteY0" fmla="*/ 146502 h 1538672"/>
                <a:gd name="connsiteX1" fmla="*/ 1080799 w 3718847"/>
                <a:gd name="connsiteY1" fmla="*/ 202693 h 1538672"/>
                <a:gd name="connsiteX2" fmla="*/ 3708351 w 3718847"/>
                <a:gd name="connsiteY2" fmla="*/ 1538672 h 1538672"/>
                <a:gd name="connsiteX3" fmla="*/ 0 w 3718847"/>
                <a:gd name="connsiteY3" fmla="*/ 1538672 h 1538672"/>
                <a:gd name="connsiteX4" fmla="*/ 0 w 3718847"/>
                <a:gd name="connsiteY4" fmla="*/ 146502 h 1538672"/>
                <a:gd name="connsiteX0" fmla="*/ 0 w 1407782"/>
                <a:gd name="connsiteY0" fmla="*/ 146502 h 1538672"/>
                <a:gd name="connsiteX1" fmla="*/ 1080799 w 1407782"/>
                <a:gd name="connsiteY1" fmla="*/ 202693 h 1538672"/>
                <a:gd name="connsiteX2" fmla="*/ 1103697 w 1407782"/>
                <a:gd name="connsiteY2" fmla="*/ 1538672 h 1538672"/>
                <a:gd name="connsiteX3" fmla="*/ 0 w 1407782"/>
                <a:gd name="connsiteY3" fmla="*/ 1538672 h 1538672"/>
                <a:gd name="connsiteX4" fmla="*/ 0 w 1407782"/>
                <a:gd name="connsiteY4" fmla="*/ 146502 h 1538672"/>
                <a:gd name="connsiteX0" fmla="*/ 0 w 1364784"/>
                <a:gd name="connsiteY0" fmla="*/ 146502 h 1538672"/>
                <a:gd name="connsiteX1" fmla="*/ 1080799 w 1364784"/>
                <a:gd name="connsiteY1" fmla="*/ 202693 h 1538672"/>
                <a:gd name="connsiteX2" fmla="*/ 1103697 w 1364784"/>
                <a:gd name="connsiteY2" fmla="*/ 1538672 h 1538672"/>
                <a:gd name="connsiteX3" fmla="*/ 0 w 1364784"/>
                <a:gd name="connsiteY3" fmla="*/ 1538672 h 1538672"/>
                <a:gd name="connsiteX4" fmla="*/ 0 w 1364784"/>
                <a:gd name="connsiteY4" fmla="*/ 146502 h 1538672"/>
                <a:gd name="connsiteX0" fmla="*/ 0 w 1109143"/>
                <a:gd name="connsiteY0" fmla="*/ 146502 h 1538672"/>
                <a:gd name="connsiteX1" fmla="*/ 1080799 w 1109143"/>
                <a:gd name="connsiteY1" fmla="*/ 202693 h 1538672"/>
                <a:gd name="connsiteX2" fmla="*/ 1103697 w 1109143"/>
                <a:gd name="connsiteY2" fmla="*/ 1538672 h 1538672"/>
                <a:gd name="connsiteX3" fmla="*/ 0 w 1109143"/>
                <a:gd name="connsiteY3" fmla="*/ 1538672 h 1538672"/>
                <a:gd name="connsiteX4" fmla="*/ 0 w 1109143"/>
                <a:gd name="connsiteY4" fmla="*/ 146502 h 1538672"/>
                <a:gd name="connsiteX0" fmla="*/ 0 w 1092751"/>
                <a:gd name="connsiteY0" fmla="*/ 146502 h 1538672"/>
                <a:gd name="connsiteX1" fmla="*/ 1080799 w 1092751"/>
                <a:gd name="connsiteY1" fmla="*/ 202693 h 1538672"/>
                <a:gd name="connsiteX2" fmla="*/ 1075988 w 1092751"/>
                <a:gd name="connsiteY2" fmla="*/ 1538672 h 1538672"/>
                <a:gd name="connsiteX3" fmla="*/ 0 w 1092751"/>
                <a:gd name="connsiteY3" fmla="*/ 1538672 h 1538672"/>
                <a:gd name="connsiteX4" fmla="*/ 0 w 1092751"/>
                <a:gd name="connsiteY4" fmla="*/ 146502 h 1538672"/>
                <a:gd name="connsiteX0" fmla="*/ 0 w 1082211"/>
                <a:gd name="connsiteY0" fmla="*/ 146502 h 1538672"/>
                <a:gd name="connsiteX1" fmla="*/ 1080799 w 1082211"/>
                <a:gd name="connsiteY1" fmla="*/ 202693 h 1538672"/>
                <a:gd name="connsiteX2" fmla="*/ 1075988 w 1082211"/>
                <a:gd name="connsiteY2" fmla="*/ 1538672 h 1538672"/>
                <a:gd name="connsiteX3" fmla="*/ 0 w 1082211"/>
                <a:gd name="connsiteY3" fmla="*/ 1538672 h 1538672"/>
                <a:gd name="connsiteX4" fmla="*/ 0 w 1082211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188929 h 1538672"/>
                <a:gd name="connsiteX4" fmla="*/ 0 w 1080799"/>
                <a:gd name="connsiteY4" fmla="*/ 146502 h 1538672"/>
                <a:gd name="connsiteX0" fmla="*/ 0 w 1080799"/>
                <a:gd name="connsiteY0" fmla="*/ 146502 h 1202918"/>
                <a:gd name="connsiteX1" fmla="*/ 1080799 w 1080799"/>
                <a:gd name="connsiteY1" fmla="*/ 202693 h 1202918"/>
                <a:gd name="connsiteX2" fmla="*/ 1075988 w 1080799"/>
                <a:gd name="connsiteY2" fmla="*/ 1202918 h 1202918"/>
                <a:gd name="connsiteX3" fmla="*/ 0 w 1080799"/>
                <a:gd name="connsiteY3" fmla="*/ 1188929 h 1202918"/>
                <a:gd name="connsiteX4" fmla="*/ 0 w 1080799"/>
                <a:gd name="connsiteY4" fmla="*/ 146502 h 1202918"/>
                <a:gd name="connsiteX0" fmla="*/ 0 w 1075988"/>
                <a:gd name="connsiteY0" fmla="*/ 146502 h 1202918"/>
                <a:gd name="connsiteX1" fmla="*/ 1053090 w 1075988"/>
                <a:gd name="connsiteY1" fmla="*/ 202693 h 1202918"/>
                <a:gd name="connsiteX2" fmla="*/ 1075988 w 1075988"/>
                <a:gd name="connsiteY2" fmla="*/ 1202918 h 1202918"/>
                <a:gd name="connsiteX3" fmla="*/ 0 w 1075988"/>
                <a:gd name="connsiteY3" fmla="*/ 1188929 h 1202918"/>
                <a:gd name="connsiteX4" fmla="*/ 0 w 1075988"/>
                <a:gd name="connsiteY4" fmla="*/ 146502 h 1202918"/>
                <a:gd name="connsiteX0" fmla="*/ 0 w 1053090"/>
                <a:gd name="connsiteY0" fmla="*/ 146502 h 1202918"/>
                <a:gd name="connsiteX1" fmla="*/ 1053090 w 1053090"/>
                <a:gd name="connsiteY1" fmla="*/ 202693 h 1202918"/>
                <a:gd name="connsiteX2" fmla="*/ 1048278 w 1053090"/>
                <a:gd name="connsiteY2" fmla="*/ 1202918 h 1202918"/>
                <a:gd name="connsiteX3" fmla="*/ 0 w 1053090"/>
                <a:gd name="connsiteY3" fmla="*/ 1188929 h 1202918"/>
                <a:gd name="connsiteX4" fmla="*/ 0 w 1053090"/>
                <a:gd name="connsiteY4" fmla="*/ 146502 h 1202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3090" h="1202918">
                  <a:moveTo>
                    <a:pt x="0" y="146502"/>
                  </a:moveTo>
                  <a:cubicBezTo>
                    <a:pt x="249406" y="-76161"/>
                    <a:pt x="550097" y="-35133"/>
                    <a:pt x="1053090" y="202693"/>
                  </a:cubicBezTo>
                  <a:cubicBezTo>
                    <a:pt x="1047693" y="1008300"/>
                    <a:pt x="1048301" y="392685"/>
                    <a:pt x="1048278" y="1202918"/>
                  </a:cubicBezTo>
                  <a:lnTo>
                    <a:pt x="0" y="1188929"/>
                  </a:lnTo>
                  <a:lnTo>
                    <a:pt x="0" y="146502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>
          <a:xfrm>
            <a:off x="8610600" y="6195042"/>
            <a:ext cx="2743200" cy="526434"/>
          </a:xfrm>
        </p:spPr>
        <p:txBody>
          <a:bodyPr/>
          <a:lstStyle/>
          <a:p>
            <a:fld id="{0B41A958-1C4B-4855-8ABB-ECFBAF21EE7E}" type="slidenum">
              <a:rPr lang="pt-PT" sz="2000" b="1" smtClean="0">
                <a:solidFill>
                  <a:srgbClr val="011D44"/>
                </a:solidFill>
                <a:latin typeface="Arial Black" panose="020B0A04020102020204" pitchFamily="34" charset="0"/>
              </a:rPr>
              <a:t>12</a:t>
            </a:fld>
            <a:endParaRPr lang="pt-PT" b="1" dirty="0">
              <a:solidFill>
                <a:srgbClr val="011D44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758608" y="5722527"/>
            <a:ext cx="2708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200" dirty="0">
                <a:solidFill>
                  <a:srgbClr val="011D44"/>
                </a:solidFill>
              </a:rPr>
              <a:t>cna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2" r="12224"/>
          <a:stretch/>
        </p:blipFill>
        <p:spPr>
          <a:xfrm>
            <a:off x="-1" y="0"/>
            <a:ext cx="1000141" cy="1261629"/>
          </a:xfrm>
          <a:prstGeom prst="rect">
            <a:avLst/>
          </a:prstGeom>
        </p:spPr>
      </p:pic>
      <p:pic>
        <p:nvPicPr>
          <p:cNvPr id="13" name="Picture 82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056" y="58737"/>
            <a:ext cx="956108" cy="93879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678200425"/>
              </p:ext>
            </p:extLst>
          </p:nvPr>
        </p:nvGraphicFramePr>
        <p:xfrm>
          <a:off x="1000140" y="2135818"/>
          <a:ext cx="7718812" cy="37324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337304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0140" y="365125"/>
            <a:ext cx="10353660" cy="1325563"/>
          </a:xfrm>
        </p:spPr>
        <p:txBody>
          <a:bodyPr/>
          <a:lstStyle/>
          <a:p>
            <a:r>
              <a:rPr lang="pt-PT" dirty="0" smtClean="0">
                <a:solidFill>
                  <a:srgbClr val="011D44"/>
                </a:solidFill>
              </a:rPr>
              <a:t>A poluição das águas interiores</a:t>
            </a:r>
            <a:endParaRPr lang="pt-PT" dirty="0">
              <a:solidFill>
                <a:srgbClr val="011D44"/>
              </a:solidFill>
            </a:endParaRPr>
          </a:p>
        </p:txBody>
      </p:sp>
      <p:grpSp>
        <p:nvGrpSpPr>
          <p:cNvPr id="15" name="Grupo 14"/>
          <p:cNvGrpSpPr/>
          <p:nvPr/>
        </p:nvGrpSpPr>
        <p:grpSpPr>
          <a:xfrm>
            <a:off x="-1" y="5694518"/>
            <a:ext cx="12192001" cy="1191293"/>
            <a:chOff x="-1" y="5694518"/>
            <a:chExt cx="12192001" cy="1191293"/>
          </a:xfrm>
        </p:grpSpPr>
        <p:sp>
          <p:nvSpPr>
            <p:cNvPr id="5" name="Ondulado duplo 15"/>
            <p:cNvSpPr/>
            <p:nvPr/>
          </p:nvSpPr>
          <p:spPr>
            <a:xfrm>
              <a:off x="7416704" y="5712596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" name="Ondulado duplo 15"/>
            <p:cNvSpPr/>
            <p:nvPr/>
          </p:nvSpPr>
          <p:spPr>
            <a:xfrm>
              <a:off x="3708352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7" name="Ondulado duplo 15"/>
            <p:cNvSpPr/>
            <p:nvPr/>
          </p:nvSpPr>
          <p:spPr>
            <a:xfrm>
              <a:off x="-1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8" name="Ondulado duplo 15"/>
            <p:cNvSpPr/>
            <p:nvPr/>
          </p:nvSpPr>
          <p:spPr>
            <a:xfrm>
              <a:off x="11125056" y="5694518"/>
              <a:ext cx="1066944" cy="1191293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86235 h 1478405"/>
                <a:gd name="connsiteX1" fmla="*/ 1080799 w 3708352"/>
                <a:gd name="connsiteY1" fmla="*/ 142426 h 1478405"/>
                <a:gd name="connsiteX2" fmla="*/ 1854176 w 3708352"/>
                <a:gd name="connsiteY2" fmla="*/ 86235 h 1478405"/>
                <a:gd name="connsiteX3" fmla="*/ 3708352 w 3708352"/>
                <a:gd name="connsiteY3" fmla="*/ 86235 h 1478405"/>
                <a:gd name="connsiteX4" fmla="*/ 3708351 w 3708352"/>
                <a:gd name="connsiteY4" fmla="*/ 1478405 h 1478405"/>
                <a:gd name="connsiteX5" fmla="*/ 0 w 3708352"/>
                <a:gd name="connsiteY5" fmla="*/ 1478405 h 1478405"/>
                <a:gd name="connsiteX6" fmla="*/ 0 w 3708352"/>
                <a:gd name="connsiteY6" fmla="*/ 86235 h 1478405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1854176 w 3708352"/>
                <a:gd name="connsiteY2" fmla="*/ 146502 h 1538672"/>
                <a:gd name="connsiteX3" fmla="*/ 3708352 w 3708352"/>
                <a:gd name="connsiteY3" fmla="*/ 146502 h 1538672"/>
                <a:gd name="connsiteX4" fmla="*/ 3708351 w 3708352"/>
                <a:gd name="connsiteY4" fmla="*/ 1538672 h 1538672"/>
                <a:gd name="connsiteX5" fmla="*/ 0 w 3708352"/>
                <a:gd name="connsiteY5" fmla="*/ 1538672 h 1538672"/>
                <a:gd name="connsiteX6" fmla="*/ 0 w 3708352"/>
                <a:gd name="connsiteY6" fmla="*/ 146502 h 1538672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3708352 w 3708352"/>
                <a:gd name="connsiteY2" fmla="*/ 146502 h 1538672"/>
                <a:gd name="connsiteX3" fmla="*/ 3708351 w 3708352"/>
                <a:gd name="connsiteY3" fmla="*/ 1538672 h 1538672"/>
                <a:gd name="connsiteX4" fmla="*/ 0 w 3708352"/>
                <a:gd name="connsiteY4" fmla="*/ 1538672 h 1538672"/>
                <a:gd name="connsiteX5" fmla="*/ 0 w 3708352"/>
                <a:gd name="connsiteY5" fmla="*/ 146502 h 1538672"/>
                <a:gd name="connsiteX0" fmla="*/ 0 w 3718847"/>
                <a:gd name="connsiteY0" fmla="*/ 146502 h 1538672"/>
                <a:gd name="connsiteX1" fmla="*/ 1080799 w 3718847"/>
                <a:gd name="connsiteY1" fmla="*/ 202693 h 1538672"/>
                <a:gd name="connsiteX2" fmla="*/ 3708351 w 3718847"/>
                <a:gd name="connsiteY2" fmla="*/ 1538672 h 1538672"/>
                <a:gd name="connsiteX3" fmla="*/ 0 w 3718847"/>
                <a:gd name="connsiteY3" fmla="*/ 1538672 h 1538672"/>
                <a:gd name="connsiteX4" fmla="*/ 0 w 3718847"/>
                <a:gd name="connsiteY4" fmla="*/ 146502 h 1538672"/>
                <a:gd name="connsiteX0" fmla="*/ 0 w 1407782"/>
                <a:gd name="connsiteY0" fmla="*/ 146502 h 1538672"/>
                <a:gd name="connsiteX1" fmla="*/ 1080799 w 1407782"/>
                <a:gd name="connsiteY1" fmla="*/ 202693 h 1538672"/>
                <a:gd name="connsiteX2" fmla="*/ 1103697 w 1407782"/>
                <a:gd name="connsiteY2" fmla="*/ 1538672 h 1538672"/>
                <a:gd name="connsiteX3" fmla="*/ 0 w 1407782"/>
                <a:gd name="connsiteY3" fmla="*/ 1538672 h 1538672"/>
                <a:gd name="connsiteX4" fmla="*/ 0 w 1407782"/>
                <a:gd name="connsiteY4" fmla="*/ 146502 h 1538672"/>
                <a:gd name="connsiteX0" fmla="*/ 0 w 1364784"/>
                <a:gd name="connsiteY0" fmla="*/ 146502 h 1538672"/>
                <a:gd name="connsiteX1" fmla="*/ 1080799 w 1364784"/>
                <a:gd name="connsiteY1" fmla="*/ 202693 h 1538672"/>
                <a:gd name="connsiteX2" fmla="*/ 1103697 w 1364784"/>
                <a:gd name="connsiteY2" fmla="*/ 1538672 h 1538672"/>
                <a:gd name="connsiteX3" fmla="*/ 0 w 1364784"/>
                <a:gd name="connsiteY3" fmla="*/ 1538672 h 1538672"/>
                <a:gd name="connsiteX4" fmla="*/ 0 w 1364784"/>
                <a:gd name="connsiteY4" fmla="*/ 146502 h 1538672"/>
                <a:gd name="connsiteX0" fmla="*/ 0 w 1109143"/>
                <a:gd name="connsiteY0" fmla="*/ 146502 h 1538672"/>
                <a:gd name="connsiteX1" fmla="*/ 1080799 w 1109143"/>
                <a:gd name="connsiteY1" fmla="*/ 202693 h 1538672"/>
                <a:gd name="connsiteX2" fmla="*/ 1103697 w 1109143"/>
                <a:gd name="connsiteY2" fmla="*/ 1538672 h 1538672"/>
                <a:gd name="connsiteX3" fmla="*/ 0 w 1109143"/>
                <a:gd name="connsiteY3" fmla="*/ 1538672 h 1538672"/>
                <a:gd name="connsiteX4" fmla="*/ 0 w 1109143"/>
                <a:gd name="connsiteY4" fmla="*/ 146502 h 1538672"/>
                <a:gd name="connsiteX0" fmla="*/ 0 w 1092751"/>
                <a:gd name="connsiteY0" fmla="*/ 146502 h 1538672"/>
                <a:gd name="connsiteX1" fmla="*/ 1080799 w 1092751"/>
                <a:gd name="connsiteY1" fmla="*/ 202693 h 1538672"/>
                <a:gd name="connsiteX2" fmla="*/ 1075988 w 1092751"/>
                <a:gd name="connsiteY2" fmla="*/ 1538672 h 1538672"/>
                <a:gd name="connsiteX3" fmla="*/ 0 w 1092751"/>
                <a:gd name="connsiteY3" fmla="*/ 1538672 h 1538672"/>
                <a:gd name="connsiteX4" fmla="*/ 0 w 1092751"/>
                <a:gd name="connsiteY4" fmla="*/ 146502 h 1538672"/>
                <a:gd name="connsiteX0" fmla="*/ 0 w 1082211"/>
                <a:gd name="connsiteY0" fmla="*/ 146502 h 1538672"/>
                <a:gd name="connsiteX1" fmla="*/ 1080799 w 1082211"/>
                <a:gd name="connsiteY1" fmla="*/ 202693 h 1538672"/>
                <a:gd name="connsiteX2" fmla="*/ 1075988 w 1082211"/>
                <a:gd name="connsiteY2" fmla="*/ 1538672 h 1538672"/>
                <a:gd name="connsiteX3" fmla="*/ 0 w 1082211"/>
                <a:gd name="connsiteY3" fmla="*/ 1538672 h 1538672"/>
                <a:gd name="connsiteX4" fmla="*/ 0 w 1082211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188929 h 1538672"/>
                <a:gd name="connsiteX4" fmla="*/ 0 w 1080799"/>
                <a:gd name="connsiteY4" fmla="*/ 146502 h 1538672"/>
                <a:gd name="connsiteX0" fmla="*/ 0 w 1080799"/>
                <a:gd name="connsiteY0" fmla="*/ 146502 h 1202918"/>
                <a:gd name="connsiteX1" fmla="*/ 1080799 w 1080799"/>
                <a:gd name="connsiteY1" fmla="*/ 202693 h 1202918"/>
                <a:gd name="connsiteX2" fmla="*/ 1075988 w 1080799"/>
                <a:gd name="connsiteY2" fmla="*/ 1202918 h 1202918"/>
                <a:gd name="connsiteX3" fmla="*/ 0 w 1080799"/>
                <a:gd name="connsiteY3" fmla="*/ 1188929 h 1202918"/>
                <a:gd name="connsiteX4" fmla="*/ 0 w 1080799"/>
                <a:gd name="connsiteY4" fmla="*/ 146502 h 1202918"/>
                <a:gd name="connsiteX0" fmla="*/ 0 w 1075988"/>
                <a:gd name="connsiteY0" fmla="*/ 146502 h 1202918"/>
                <a:gd name="connsiteX1" fmla="*/ 1053090 w 1075988"/>
                <a:gd name="connsiteY1" fmla="*/ 202693 h 1202918"/>
                <a:gd name="connsiteX2" fmla="*/ 1075988 w 1075988"/>
                <a:gd name="connsiteY2" fmla="*/ 1202918 h 1202918"/>
                <a:gd name="connsiteX3" fmla="*/ 0 w 1075988"/>
                <a:gd name="connsiteY3" fmla="*/ 1188929 h 1202918"/>
                <a:gd name="connsiteX4" fmla="*/ 0 w 1075988"/>
                <a:gd name="connsiteY4" fmla="*/ 146502 h 1202918"/>
                <a:gd name="connsiteX0" fmla="*/ 0 w 1053090"/>
                <a:gd name="connsiteY0" fmla="*/ 146502 h 1202918"/>
                <a:gd name="connsiteX1" fmla="*/ 1053090 w 1053090"/>
                <a:gd name="connsiteY1" fmla="*/ 202693 h 1202918"/>
                <a:gd name="connsiteX2" fmla="*/ 1048278 w 1053090"/>
                <a:gd name="connsiteY2" fmla="*/ 1202918 h 1202918"/>
                <a:gd name="connsiteX3" fmla="*/ 0 w 1053090"/>
                <a:gd name="connsiteY3" fmla="*/ 1188929 h 1202918"/>
                <a:gd name="connsiteX4" fmla="*/ 0 w 1053090"/>
                <a:gd name="connsiteY4" fmla="*/ 146502 h 1202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3090" h="1202918">
                  <a:moveTo>
                    <a:pt x="0" y="146502"/>
                  </a:moveTo>
                  <a:cubicBezTo>
                    <a:pt x="249406" y="-76161"/>
                    <a:pt x="550097" y="-35133"/>
                    <a:pt x="1053090" y="202693"/>
                  </a:cubicBezTo>
                  <a:cubicBezTo>
                    <a:pt x="1047693" y="1008300"/>
                    <a:pt x="1048301" y="392685"/>
                    <a:pt x="1048278" y="1202918"/>
                  </a:cubicBezTo>
                  <a:lnTo>
                    <a:pt x="0" y="1188929"/>
                  </a:lnTo>
                  <a:lnTo>
                    <a:pt x="0" y="146502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>
          <a:xfrm>
            <a:off x="8610600" y="6195042"/>
            <a:ext cx="2743200" cy="526434"/>
          </a:xfrm>
        </p:spPr>
        <p:txBody>
          <a:bodyPr/>
          <a:lstStyle/>
          <a:p>
            <a:fld id="{0B41A958-1C4B-4855-8ABB-ECFBAF21EE7E}" type="slidenum">
              <a:rPr lang="pt-PT" sz="2000" b="1" smtClean="0">
                <a:solidFill>
                  <a:srgbClr val="011D44"/>
                </a:solidFill>
                <a:latin typeface="Arial Black" panose="020B0A04020102020204" pitchFamily="34" charset="0"/>
              </a:rPr>
              <a:t>13</a:t>
            </a:fld>
            <a:endParaRPr lang="pt-PT" b="1" dirty="0">
              <a:solidFill>
                <a:srgbClr val="011D44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758608" y="5722527"/>
            <a:ext cx="2708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200" dirty="0">
                <a:solidFill>
                  <a:srgbClr val="011D44"/>
                </a:solidFill>
              </a:rPr>
              <a:t>cna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2" r="12224"/>
          <a:stretch/>
        </p:blipFill>
        <p:spPr>
          <a:xfrm>
            <a:off x="-1" y="0"/>
            <a:ext cx="1000141" cy="1261629"/>
          </a:xfrm>
          <a:prstGeom prst="rect">
            <a:avLst/>
          </a:prstGeom>
        </p:spPr>
      </p:pic>
      <p:pic>
        <p:nvPicPr>
          <p:cNvPr id="13" name="Picture 82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056" y="58737"/>
            <a:ext cx="956108" cy="938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1474" y="1375574"/>
            <a:ext cx="7470992" cy="3950917"/>
          </a:xfrm>
          <a:prstGeom prst="rect">
            <a:avLst/>
          </a:prstGeom>
        </p:spPr>
      </p:pic>
      <p:sp>
        <p:nvSpPr>
          <p:cNvPr id="16" name="Retângulo 15"/>
          <p:cNvSpPr/>
          <p:nvPr/>
        </p:nvSpPr>
        <p:spPr>
          <a:xfrm>
            <a:off x="2441475" y="5326491"/>
            <a:ext cx="747099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1200" dirty="0">
                <a:solidFill>
                  <a:schemeClr val="accent6"/>
                </a:solidFill>
              </a:rPr>
              <a:t>Figura </a:t>
            </a:r>
            <a:r>
              <a:rPr lang="pt-PT" sz="1200" dirty="0" smtClean="0">
                <a:solidFill>
                  <a:schemeClr val="accent6"/>
                </a:solidFill>
              </a:rPr>
              <a:t>10 </a:t>
            </a:r>
            <a:r>
              <a:rPr lang="pt-PT" sz="1200" dirty="0">
                <a:solidFill>
                  <a:schemeClr val="accent6"/>
                </a:solidFill>
              </a:rPr>
              <a:t>– </a:t>
            </a:r>
            <a:r>
              <a:rPr lang="pt-PT" sz="1200" dirty="0" smtClean="0">
                <a:solidFill>
                  <a:schemeClr val="accent6"/>
                </a:solidFill>
              </a:rPr>
              <a:t>Atividades humanas que poluem os recursos hídrico</a:t>
            </a:r>
            <a:endParaRPr lang="pt-PT" sz="1200" dirty="0">
              <a:solidFill>
                <a:schemeClr val="accent6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pt-PT" sz="1000" dirty="0"/>
              <a:t>(Fonte: Manual de Geografia de 9º ano)</a:t>
            </a:r>
          </a:p>
        </p:txBody>
      </p:sp>
    </p:spTree>
    <p:extLst>
      <p:ext uri="{BB962C8B-B14F-4D97-AF65-F5344CB8AC3E}">
        <p14:creationId xmlns:p14="http://schemas.microsoft.com/office/powerpoint/2010/main" val="999932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0140" y="365125"/>
            <a:ext cx="10353660" cy="1325563"/>
          </a:xfrm>
        </p:spPr>
        <p:txBody>
          <a:bodyPr/>
          <a:lstStyle/>
          <a:p>
            <a:r>
              <a:rPr lang="pt-PT" dirty="0" smtClean="0">
                <a:solidFill>
                  <a:srgbClr val="011D44"/>
                </a:solidFill>
              </a:rPr>
              <a:t>A poluição das águas interiores</a:t>
            </a:r>
            <a:endParaRPr lang="pt-PT" dirty="0">
              <a:solidFill>
                <a:srgbClr val="011D44"/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758608" y="1647200"/>
            <a:ext cx="10124915" cy="3449130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</a:pPr>
            <a:r>
              <a:rPr lang="pt-PT" sz="2200" dirty="0" smtClean="0"/>
              <a:t>As consequências da degradação das águas interiores são variadas e dependem das causas, da extensão e do ambiente afetado, assim como, dos meios técnicos para detetar e reverter a situação. Como principais consequência destaca-se: </a:t>
            </a:r>
          </a:p>
        </p:txBody>
      </p:sp>
      <p:grpSp>
        <p:nvGrpSpPr>
          <p:cNvPr id="15" name="Grupo 14"/>
          <p:cNvGrpSpPr/>
          <p:nvPr/>
        </p:nvGrpSpPr>
        <p:grpSpPr>
          <a:xfrm>
            <a:off x="-1" y="5694518"/>
            <a:ext cx="12192001" cy="1191293"/>
            <a:chOff x="-1" y="5694518"/>
            <a:chExt cx="12192001" cy="1191293"/>
          </a:xfrm>
        </p:grpSpPr>
        <p:sp>
          <p:nvSpPr>
            <p:cNvPr id="5" name="Ondulado duplo 15"/>
            <p:cNvSpPr/>
            <p:nvPr/>
          </p:nvSpPr>
          <p:spPr>
            <a:xfrm>
              <a:off x="7416704" y="5712596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" name="Ondulado duplo 15"/>
            <p:cNvSpPr/>
            <p:nvPr/>
          </p:nvSpPr>
          <p:spPr>
            <a:xfrm>
              <a:off x="3708352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7" name="Ondulado duplo 15"/>
            <p:cNvSpPr/>
            <p:nvPr/>
          </p:nvSpPr>
          <p:spPr>
            <a:xfrm>
              <a:off x="-1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8" name="Ondulado duplo 15"/>
            <p:cNvSpPr/>
            <p:nvPr/>
          </p:nvSpPr>
          <p:spPr>
            <a:xfrm>
              <a:off x="11125056" y="5694518"/>
              <a:ext cx="1066944" cy="1191293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86235 h 1478405"/>
                <a:gd name="connsiteX1" fmla="*/ 1080799 w 3708352"/>
                <a:gd name="connsiteY1" fmla="*/ 142426 h 1478405"/>
                <a:gd name="connsiteX2" fmla="*/ 1854176 w 3708352"/>
                <a:gd name="connsiteY2" fmla="*/ 86235 h 1478405"/>
                <a:gd name="connsiteX3" fmla="*/ 3708352 w 3708352"/>
                <a:gd name="connsiteY3" fmla="*/ 86235 h 1478405"/>
                <a:gd name="connsiteX4" fmla="*/ 3708351 w 3708352"/>
                <a:gd name="connsiteY4" fmla="*/ 1478405 h 1478405"/>
                <a:gd name="connsiteX5" fmla="*/ 0 w 3708352"/>
                <a:gd name="connsiteY5" fmla="*/ 1478405 h 1478405"/>
                <a:gd name="connsiteX6" fmla="*/ 0 w 3708352"/>
                <a:gd name="connsiteY6" fmla="*/ 86235 h 1478405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1854176 w 3708352"/>
                <a:gd name="connsiteY2" fmla="*/ 146502 h 1538672"/>
                <a:gd name="connsiteX3" fmla="*/ 3708352 w 3708352"/>
                <a:gd name="connsiteY3" fmla="*/ 146502 h 1538672"/>
                <a:gd name="connsiteX4" fmla="*/ 3708351 w 3708352"/>
                <a:gd name="connsiteY4" fmla="*/ 1538672 h 1538672"/>
                <a:gd name="connsiteX5" fmla="*/ 0 w 3708352"/>
                <a:gd name="connsiteY5" fmla="*/ 1538672 h 1538672"/>
                <a:gd name="connsiteX6" fmla="*/ 0 w 3708352"/>
                <a:gd name="connsiteY6" fmla="*/ 146502 h 1538672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3708352 w 3708352"/>
                <a:gd name="connsiteY2" fmla="*/ 146502 h 1538672"/>
                <a:gd name="connsiteX3" fmla="*/ 3708351 w 3708352"/>
                <a:gd name="connsiteY3" fmla="*/ 1538672 h 1538672"/>
                <a:gd name="connsiteX4" fmla="*/ 0 w 3708352"/>
                <a:gd name="connsiteY4" fmla="*/ 1538672 h 1538672"/>
                <a:gd name="connsiteX5" fmla="*/ 0 w 3708352"/>
                <a:gd name="connsiteY5" fmla="*/ 146502 h 1538672"/>
                <a:gd name="connsiteX0" fmla="*/ 0 w 3718847"/>
                <a:gd name="connsiteY0" fmla="*/ 146502 h 1538672"/>
                <a:gd name="connsiteX1" fmla="*/ 1080799 w 3718847"/>
                <a:gd name="connsiteY1" fmla="*/ 202693 h 1538672"/>
                <a:gd name="connsiteX2" fmla="*/ 3708351 w 3718847"/>
                <a:gd name="connsiteY2" fmla="*/ 1538672 h 1538672"/>
                <a:gd name="connsiteX3" fmla="*/ 0 w 3718847"/>
                <a:gd name="connsiteY3" fmla="*/ 1538672 h 1538672"/>
                <a:gd name="connsiteX4" fmla="*/ 0 w 3718847"/>
                <a:gd name="connsiteY4" fmla="*/ 146502 h 1538672"/>
                <a:gd name="connsiteX0" fmla="*/ 0 w 1407782"/>
                <a:gd name="connsiteY0" fmla="*/ 146502 h 1538672"/>
                <a:gd name="connsiteX1" fmla="*/ 1080799 w 1407782"/>
                <a:gd name="connsiteY1" fmla="*/ 202693 h 1538672"/>
                <a:gd name="connsiteX2" fmla="*/ 1103697 w 1407782"/>
                <a:gd name="connsiteY2" fmla="*/ 1538672 h 1538672"/>
                <a:gd name="connsiteX3" fmla="*/ 0 w 1407782"/>
                <a:gd name="connsiteY3" fmla="*/ 1538672 h 1538672"/>
                <a:gd name="connsiteX4" fmla="*/ 0 w 1407782"/>
                <a:gd name="connsiteY4" fmla="*/ 146502 h 1538672"/>
                <a:gd name="connsiteX0" fmla="*/ 0 w 1364784"/>
                <a:gd name="connsiteY0" fmla="*/ 146502 h 1538672"/>
                <a:gd name="connsiteX1" fmla="*/ 1080799 w 1364784"/>
                <a:gd name="connsiteY1" fmla="*/ 202693 h 1538672"/>
                <a:gd name="connsiteX2" fmla="*/ 1103697 w 1364784"/>
                <a:gd name="connsiteY2" fmla="*/ 1538672 h 1538672"/>
                <a:gd name="connsiteX3" fmla="*/ 0 w 1364784"/>
                <a:gd name="connsiteY3" fmla="*/ 1538672 h 1538672"/>
                <a:gd name="connsiteX4" fmla="*/ 0 w 1364784"/>
                <a:gd name="connsiteY4" fmla="*/ 146502 h 1538672"/>
                <a:gd name="connsiteX0" fmla="*/ 0 w 1109143"/>
                <a:gd name="connsiteY0" fmla="*/ 146502 h 1538672"/>
                <a:gd name="connsiteX1" fmla="*/ 1080799 w 1109143"/>
                <a:gd name="connsiteY1" fmla="*/ 202693 h 1538672"/>
                <a:gd name="connsiteX2" fmla="*/ 1103697 w 1109143"/>
                <a:gd name="connsiteY2" fmla="*/ 1538672 h 1538672"/>
                <a:gd name="connsiteX3" fmla="*/ 0 w 1109143"/>
                <a:gd name="connsiteY3" fmla="*/ 1538672 h 1538672"/>
                <a:gd name="connsiteX4" fmla="*/ 0 w 1109143"/>
                <a:gd name="connsiteY4" fmla="*/ 146502 h 1538672"/>
                <a:gd name="connsiteX0" fmla="*/ 0 w 1092751"/>
                <a:gd name="connsiteY0" fmla="*/ 146502 h 1538672"/>
                <a:gd name="connsiteX1" fmla="*/ 1080799 w 1092751"/>
                <a:gd name="connsiteY1" fmla="*/ 202693 h 1538672"/>
                <a:gd name="connsiteX2" fmla="*/ 1075988 w 1092751"/>
                <a:gd name="connsiteY2" fmla="*/ 1538672 h 1538672"/>
                <a:gd name="connsiteX3" fmla="*/ 0 w 1092751"/>
                <a:gd name="connsiteY3" fmla="*/ 1538672 h 1538672"/>
                <a:gd name="connsiteX4" fmla="*/ 0 w 1092751"/>
                <a:gd name="connsiteY4" fmla="*/ 146502 h 1538672"/>
                <a:gd name="connsiteX0" fmla="*/ 0 w 1082211"/>
                <a:gd name="connsiteY0" fmla="*/ 146502 h 1538672"/>
                <a:gd name="connsiteX1" fmla="*/ 1080799 w 1082211"/>
                <a:gd name="connsiteY1" fmla="*/ 202693 h 1538672"/>
                <a:gd name="connsiteX2" fmla="*/ 1075988 w 1082211"/>
                <a:gd name="connsiteY2" fmla="*/ 1538672 h 1538672"/>
                <a:gd name="connsiteX3" fmla="*/ 0 w 1082211"/>
                <a:gd name="connsiteY3" fmla="*/ 1538672 h 1538672"/>
                <a:gd name="connsiteX4" fmla="*/ 0 w 1082211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188929 h 1538672"/>
                <a:gd name="connsiteX4" fmla="*/ 0 w 1080799"/>
                <a:gd name="connsiteY4" fmla="*/ 146502 h 1538672"/>
                <a:gd name="connsiteX0" fmla="*/ 0 w 1080799"/>
                <a:gd name="connsiteY0" fmla="*/ 146502 h 1202918"/>
                <a:gd name="connsiteX1" fmla="*/ 1080799 w 1080799"/>
                <a:gd name="connsiteY1" fmla="*/ 202693 h 1202918"/>
                <a:gd name="connsiteX2" fmla="*/ 1075988 w 1080799"/>
                <a:gd name="connsiteY2" fmla="*/ 1202918 h 1202918"/>
                <a:gd name="connsiteX3" fmla="*/ 0 w 1080799"/>
                <a:gd name="connsiteY3" fmla="*/ 1188929 h 1202918"/>
                <a:gd name="connsiteX4" fmla="*/ 0 w 1080799"/>
                <a:gd name="connsiteY4" fmla="*/ 146502 h 1202918"/>
                <a:gd name="connsiteX0" fmla="*/ 0 w 1075988"/>
                <a:gd name="connsiteY0" fmla="*/ 146502 h 1202918"/>
                <a:gd name="connsiteX1" fmla="*/ 1053090 w 1075988"/>
                <a:gd name="connsiteY1" fmla="*/ 202693 h 1202918"/>
                <a:gd name="connsiteX2" fmla="*/ 1075988 w 1075988"/>
                <a:gd name="connsiteY2" fmla="*/ 1202918 h 1202918"/>
                <a:gd name="connsiteX3" fmla="*/ 0 w 1075988"/>
                <a:gd name="connsiteY3" fmla="*/ 1188929 h 1202918"/>
                <a:gd name="connsiteX4" fmla="*/ 0 w 1075988"/>
                <a:gd name="connsiteY4" fmla="*/ 146502 h 1202918"/>
                <a:gd name="connsiteX0" fmla="*/ 0 w 1053090"/>
                <a:gd name="connsiteY0" fmla="*/ 146502 h 1202918"/>
                <a:gd name="connsiteX1" fmla="*/ 1053090 w 1053090"/>
                <a:gd name="connsiteY1" fmla="*/ 202693 h 1202918"/>
                <a:gd name="connsiteX2" fmla="*/ 1048278 w 1053090"/>
                <a:gd name="connsiteY2" fmla="*/ 1202918 h 1202918"/>
                <a:gd name="connsiteX3" fmla="*/ 0 w 1053090"/>
                <a:gd name="connsiteY3" fmla="*/ 1188929 h 1202918"/>
                <a:gd name="connsiteX4" fmla="*/ 0 w 1053090"/>
                <a:gd name="connsiteY4" fmla="*/ 146502 h 1202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3090" h="1202918">
                  <a:moveTo>
                    <a:pt x="0" y="146502"/>
                  </a:moveTo>
                  <a:cubicBezTo>
                    <a:pt x="249406" y="-76161"/>
                    <a:pt x="550097" y="-35133"/>
                    <a:pt x="1053090" y="202693"/>
                  </a:cubicBezTo>
                  <a:cubicBezTo>
                    <a:pt x="1047693" y="1008300"/>
                    <a:pt x="1048301" y="392685"/>
                    <a:pt x="1048278" y="1202918"/>
                  </a:cubicBezTo>
                  <a:lnTo>
                    <a:pt x="0" y="1188929"/>
                  </a:lnTo>
                  <a:lnTo>
                    <a:pt x="0" y="146502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>
          <a:xfrm>
            <a:off x="8610600" y="6195042"/>
            <a:ext cx="2743200" cy="526434"/>
          </a:xfrm>
        </p:spPr>
        <p:txBody>
          <a:bodyPr/>
          <a:lstStyle/>
          <a:p>
            <a:fld id="{0B41A958-1C4B-4855-8ABB-ECFBAF21EE7E}" type="slidenum">
              <a:rPr lang="pt-PT" sz="2000" b="1" smtClean="0">
                <a:solidFill>
                  <a:srgbClr val="011D44"/>
                </a:solidFill>
                <a:latin typeface="Arial Black" panose="020B0A04020102020204" pitchFamily="34" charset="0"/>
              </a:rPr>
              <a:t>14</a:t>
            </a:fld>
            <a:endParaRPr lang="pt-PT" b="1" dirty="0">
              <a:solidFill>
                <a:srgbClr val="011D44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758608" y="5722527"/>
            <a:ext cx="2708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200" dirty="0">
                <a:solidFill>
                  <a:srgbClr val="011D44"/>
                </a:solidFill>
              </a:rPr>
              <a:t>cna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2" r="12224"/>
          <a:stretch/>
        </p:blipFill>
        <p:spPr>
          <a:xfrm>
            <a:off x="-1" y="0"/>
            <a:ext cx="1000141" cy="1261629"/>
          </a:xfrm>
          <a:prstGeom prst="rect">
            <a:avLst/>
          </a:prstGeom>
        </p:spPr>
      </p:pic>
      <p:pic>
        <p:nvPicPr>
          <p:cNvPr id="13" name="Picture 82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056" y="58737"/>
            <a:ext cx="956108" cy="93879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179870995"/>
              </p:ext>
            </p:extLst>
          </p:nvPr>
        </p:nvGraphicFramePr>
        <p:xfrm>
          <a:off x="1000140" y="2873990"/>
          <a:ext cx="7704949" cy="30100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445376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0140" y="365125"/>
            <a:ext cx="10353660" cy="1325563"/>
          </a:xfrm>
        </p:spPr>
        <p:txBody>
          <a:bodyPr/>
          <a:lstStyle/>
          <a:p>
            <a:r>
              <a:rPr lang="pt-PT" dirty="0" smtClean="0">
                <a:solidFill>
                  <a:srgbClr val="011D44"/>
                </a:solidFill>
              </a:rPr>
              <a:t>A poluição marinha e das áreas litorais</a:t>
            </a:r>
            <a:endParaRPr lang="pt-PT" dirty="0">
              <a:solidFill>
                <a:srgbClr val="011D44"/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758607" y="1771135"/>
            <a:ext cx="10366447" cy="3449130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</a:pPr>
            <a:r>
              <a:rPr lang="pt-PT" sz="2000" dirty="0" smtClean="0"/>
              <a:t>Os mares, os oceanos e áreas costeiras são zonas </a:t>
            </a:r>
            <a:r>
              <a:rPr lang="pt-PT" sz="2000" dirty="0" smtClean="0"/>
              <a:t>importantes, </a:t>
            </a:r>
            <a:r>
              <a:rPr lang="pt-PT" sz="2000" dirty="0" smtClean="0"/>
              <a:t>quer a nível ambiental como económico (energia, transporte, turismo). Contudo, encontram-se, constantemente, afetados devido: </a:t>
            </a:r>
          </a:p>
        </p:txBody>
      </p:sp>
      <p:grpSp>
        <p:nvGrpSpPr>
          <p:cNvPr id="15" name="Grupo 14"/>
          <p:cNvGrpSpPr/>
          <p:nvPr/>
        </p:nvGrpSpPr>
        <p:grpSpPr>
          <a:xfrm>
            <a:off x="-1" y="5694518"/>
            <a:ext cx="12192001" cy="1191293"/>
            <a:chOff x="-1" y="5694518"/>
            <a:chExt cx="12192001" cy="1191293"/>
          </a:xfrm>
        </p:grpSpPr>
        <p:sp>
          <p:nvSpPr>
            <p:cNvPr id="5" name="Ondulado duplo 15"/>
            <p:cNvSpPr/>
            <p:nvPr/>
          </p:nvSpPr>
          <p:spPr>
            <a:xfrm>
              <a:off x="7416704" y="5712596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" name="Ondulado duplo 15"/>
            <p:cNvSpPr/>
            <p:nvPr/>
          </p:nvSpPr>
          <p:spPr>
            <a:xfrm>
              <a:off x="3708352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7" name="Ondulado duplo 15"/>
            <p:cNvSpPr/>
            <p:nvPr/>
          </p:nvSpPr>
          <p:spPr>
            <a:xfrm>
              <a:off x="-1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8" name="Ondulado duplo 15"/>
            <p:cNvSpPr/>
            <p:nvPr/>
          </p:nvSpPr>
          <p:spPr>
            <a:xfrm>
              <a:off x="11125056" y="5694518"/>
              <a:ext cx="1066944" cy="1191293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86235 h 1478405"/>
                <a:gd name="connsiteX1" fmla="*/ 1080799 w 3708352"/>
                <a:gd name="connsiteY1" fmla="*/ 142426 h 1478405"/>
                <a:gd name="connsiteX2" fmla="*/ 1854176 w 3708352"/>
                <a:gd name="connsiteY2" fmla="*/ 86235 h 1478405"/>
                <a:gd name="connsiteX3" fmla="*/ 3708352 w 3708352"/>
                <a:gd name="connsiteY3" fmla="*/ 86235 h 1478405"/>
                <a:gd name="connsiteX4" fmla="*/ 3708351 w 3708352"/>
                <a:gd name="connsiteY4" fmla="*/ 1478405 h 1478405"/>
                <a:gd name="connsiteX5" fmla="*/ 0 w 3708352"/>
                <a:gd name="connsiteY5" fmla="*/ 1478405 h 1478405"/>
                <a:gd name="connsiteX6" fmla="*/ 0 w 3708352"/>
                <a:gd name="connsiteY6" fmla="*/ 86235 h 1478405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1854176 w 3708352"/>
                <a:gd name="connsiteY2" fmla="*/ 146502 h 1538672"/>
                <a:gd name="connsiteX3" fmla="*/ 3708352 w 3708352"/>
                <a:gd name="connsiteY3" fmla="*/ 146502 h 1538672"/>
                <a:gd name="connsiteX4" fmla="*/ 3708351 w 3708352"/>
                <a:gd name="connsiteY4" fmla="*/ 1538672 h 1538672"/>
                <a:gd name="connsiteX5" fmla="*/ 0 w 3708352"/>
                <a:gd name="connsiteY5" fmla="*/ 1538672 h 1538672"/>
                <a:gd name="connsiteX6" fmla="*/ 0 w 3708352"/>
                <a:gd name="connsiteY6" fmla="*/ 146502 h 1538672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3708352 w 3708352"/>
                <a:gd name="connsiteY2" fmla="*/ 146502 h 1538672"/>
                <a:gd name="connsiteX3" fmla="*/ 3708351 w 3708352"/>
                <a:gd name="connsiteY3" fmla="*/ 1538672 h 1538672"/>
                <a:gd name="connsiteX4" fmla="*/ 0 w 3708352"/>
                <a:gd name="connsiteY4" fmla="*/ 1538672 h 1538672"/>
                <a:gd name="connsiteX5" fmla="*/ 0 w 3708352"/>
                <a:gd name="connsiteY5" fmla="*/ 146502 h 1538672"/>
                <a:gd name="connsiteX0" fmla="*/ 0 w 3718847"/>
                <a:gd name="connsiteY0" fmla="*/ 146502 h 1538672"/>
                <a:gd name="connsiteX1" fmla="*/ 1080799 w 3718847"/>
                <a:gd name="connsiteY1" fmla="*/ 202693 h 1538672"/>
                <a:gd name="connsiteX2" fmla="*/ 3708351 w 3718847"/>
                <a:gd name="connsiteY2" fmla="*/ 1538672 h 1538672"/>
                <a:gd name="connsiteX3" fmla="*/ 0 w 3718847"/>
                <a:gd name="connsiteY3" fmla="*/ 1538672 h 1538672"/>
                <a:gd name="connsiteX4" fmla="*/ 0 w 3718847"/>
                <a:gd name="connsiteY4" fmla="*/ 146502 h 1538672"/>
                <a:gd name="connsiteX0" fmla="*/ 0 w 1407782"/>
                <a:gd name="connsiteY0" fmla="*/ 146502 h 1538672"/>
                <a:gd name="connsiteX1" fmla="*/ 1080799 w 1407782"/>
                <a:gd name="connsiteY1" fmla="*/ 202693 h 1538672"/>
                <a:gd name="connsiteX2" fmla="*/ 1103697 w 1407782"/>
                <a:gd name="connsiteY2" fmla="*/ 1538672 h 1538672"/>
                <a:gd name="connsiteX3" fmla="*/ 0 w 1407782"/>
                <a:gd name="connsiteY3" fmla="*/ 1538672 h 1538672"/>
                <a:gd name="connsiteX4" fmla="*/ 0 w 1407782"/>
                <a:gd name="connsiteY4" fmla="*/ 146502 h 1538672"/>
                <a:gd name="connsiteX0" fmla="*/ 0 w 1364784"/>
                <a:gd name="connsiteY0" fmla="*/ 146502 h 1538672"/>
                <a:gd name="connsiteX1" fmla="*/ 1080799 w 1364784"/>
                <a:gd name="connsiteY1" fmla="*/ 202693 h 1538672"/>
                <a:gd name="connsiteX2" fmla="*/ 1103697 w 1364784"/>
                <a:gd name="connsiteY2" fmla="*/ 1538672 h 1538672"/>
                <a:gd name="connsiteX3" fmla="*/ 0 w 1364784"/>
                <a:gd name="connsiteY3" fmla="*/ 1538672 h 1538672"/>
                <a:gd name="connsiteX4" fmla="*/ 0 w 1364784"/>
                <a:gd name="connsiteY4" fmla="*/ 146502 h 1538672"/>
                <a:gd name="connsiteX0" fmla="*/ 0 w 1109143"/>
                <a:gd name="connsiteY0" fmla="*/ 146502 h 1538672"/>
                <a:gd name="connsiteX1" fmla="*/ 1080799 w 1109143"/>
                <a:gd name="connsiteY1" fmla="*/ 202693 h 1538672"/>
                <a:gd name="connsiteX2" fmla="*/ 1103697 w 1109143"/>
                <a:gd name="connsiteY2" fmla="*/ 1538672 h 1538672"/>
                <a:gd name="connsiteX3" fmla="*/ 0 w 1109143"/>
                <a:gd name="connsiteY3" fmla="*/ 1538672 h 1538672"/>
                <a:gd name="connsiteX4" fmla="*/ 0 w 1109143"/>
                <a:gd name="connsiteY4" fmla="*/ 146502 h 1538672"/>
                <a:gd name="connsiteX0" fmla="*/ 0 w 1092751"/>
                <a:gd name="connsiteY0" fmla="*/ 146502 h 1538672"/>
                <a:gd name="connsiteX1" fmla="*/ 1080799 w 1092751"/>
                <a:gd name="connsiteY1" fmla="*/ 202693 h 1538672"/>
                <a:gd name="connsiteX2" fmla="*/ 1075988 w 1092751"/>
                <a:gd name="connsiteY2" fmla="*/ 1538672 h 1538672"/>
                <a:gd name="connsiteX3" fmla="*/ 0 w 1092751"/>
                <a:gd name="connsiteY3" fmla="*/ 1538672 h 1538672"/>
                <a:gd name="connsiteX4" fmla="*/ 0 w 1092751"/>
                <a:gd name="connsiteY4" fmla="*/ 146502 h 1538672"/>
                <a:gd name="connsiteX0" fmla="*/ 0 w 1082211"/>
                <a:gd name="connsiteY0" fmla="*/ 146502 h 1538672"/>
                <a:gd name="connsiteX1" fmla="*/ 1080799 w 1082211"/>
                <a:gd name="connsiteY1" fmla="*/ 202693 h 1538672"/>
                <a:gd name="connsiteX2" fmla="*/ 1075988 w 1082211"/>
                <a:gd name="connsiteY2" fmla="*/ 1538672 h 1538672"/>
                <a:gd name="connsiteX3" fmla="*/ 0 w 1082211"/>
                <a:gd name="connsiteY3" fmla="*/ 1538672 h 1538672"/>
                <a:gd name="connsiteX4" fmla="*/ 0 w 1082211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188929 h 1538672"/>
                <a:gd name="connsiteX4" fmla="*/ 0 w 1080799"/>
                <a:gd name="connsiteY4" fmla="*/ 146502 h 1538672"/>
                <a:gd name="connsiteX0" fmla="*/ 0 w 1080799"/>
                <a:gd name="connsiteY0" fmla="*/ 146502 h 1202918"/>
                <a:gd name="connsiteX1" fmla="*/ 1080799 w 1080799"/>
                <a:gd name="connsiteY1" fmla="*/ 202693 h 1202918"/>
                <a:gd name="connsiteX2" fmla="*/ 1075988 w 1080799"/>
                <a:gd name="connsiteY2" fmla="*/ 1202918 h 1202918"/>
                <a:gd name="connsiteX3" fmla="*/ 0 w 1080799"/>
                <a:gd name="connsiteY3" fmla="*/ 1188929 h 1202918"/>
                <a:gd name="connsiteX4" fmla="*/ 0 w 1080799"/>
                <a:gd name="connsiteY4" fmla="*/ 146502 h 1202918"/>
                <a:gd name="connsiteX0" fmla="*/ 0 w 1075988"/>
                <a:gd name="connsiteY0" fmla="*/ 146502 h 1202918"/>
                <a:gd name="connsiteX1" fmla="*/ 1053090 w 1075988"/>
                <a:gd name="connsiteY1" fmla="*/ 202693 h 1202918"/>
                <a:gd name="connsiteX2" fmla="*/ 1075988 w 1075988"/>
                <a:gd name="connsiteY2" fmla="*/ 1202918 h 1202918"/>
                <a:gd name="connsiteX3" fmla="*/ 0 w 1075988"/>
                <a:gd name="connsiteY3" fmla="*/ 1188929 h 1202918"/>
                <a:gd name="connsiteX4" fmla="*/ 0 w 1075988"/>
                <a:gd name="connsiteY4" fmla="*/ 146502 h 1202918"/>
                <a:gd name="connsiteX0" fmla="*/ 0 w 1053090"/>
                <a:gd name="connsiteY0" fmla="*/ 146502 h 1202918"/>
                <a:gd name="connsiteX1" fmla="*/ 1053090 w 1053090"/>
                <a:gd name="connsiteY1" fmla="*/ 202693 h 1202918"/>
                <a:gd name="connsiteX2" fmla="*/ 1048278 w 1053090"/>
                <a:gd name="connsiteY2" fmla="*/ 1202918 h 1202918"/>
                <a:gd name="connsiteX3" fmla="*/ 0 w 1053090"/>
                <a:gd name="connsiteY3" fmla="*/ 1188929 h 1202918"/>
                <a:gd name="connsiteX4" fmla="*/ 0 w 1053090"/>
                <a:gd name="connsiteY4" fmla="*/ 146502 h 1202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3090" h="1202918">
                  <a:moveTo>
                    <a:pt x="0" y="146502"/>
                  </a:moveTo>
                  <a:cubicBezTo>
                    <a:pt x="249406" y="-76161"/>
                    <a:pt x="550097" y="-35133"/>
                    <a:pt x="1053090" y="202693"/>
                  </a:cubicBezTo>
                  <a:cubicBezTo>
                    <a:pt x="1047693" y="1008300"/>
                    <a:pt x="1048301" y="392685"/>
                    <a:pt x="1048278" y="1202918"/>
                  </a:cubicBezTo>
                  <a:lnTo>
                    <a:pt x="0" y="1188929"/>
                  </a:lnTo>
                  <a:lnTo>
                    <a:pt x="0" y="146502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>
          <a:xfrm>
            <a:off x="8610600" y="6195042"/>
            <a:ext cx="2743200" cy="526434"/>
          </a:xfrm>
        </p:spPr>
        <p:txBody>
          <a:bodyPr/>
          <a:lstStyle/>
          <a:p>
            <a:fld id="{0B41A958-1C4B-4855-8ABB-ECFBAF21EE7E}" type="slidenum">
              <a:rPr lang="pt-PT" sz="2000" b="1" smtClean="0">
                <a:solidFill>
                  <a:srgbClr val="011D44"/>
                </a:solidFill>
                <a:latin typeface="Arial Black" panose="020B0A04020102020204" pitchFamily="34" charset="0"/>
              </a:rPr>
              <a:t>15</a:t>
            </a:fld>
            <a:endParaRPr lang="pt-PT" b="1" dirty="0">
              <a:solidFill>
                <a:srgbClr val="011D44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758608" y="5722527"/>
            <a:ext cx="2708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200" dirty="0">
                <a:solidFill>
                  <a:srgbClr val="011D44"/>
                </a:solidFill>
              </a:rPr>
              <a:t>cna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2" r="12224"/>
          <a:stretch/>
        </p:blipFill>
        <p:spPr>
          <a:xfrm>
            <a:off x="-1" y="0"/>
            <a:ext cx="1000141" cy="1261629"/>
          </a:xfrm>
          <a:prstGeom prst="rect">
            <a:avLst/>
          </a:prstGeom>
        </p:spPr>
      </p:pic>
      <p:pic>
        <p:nvPicPr>
          <p:cNvPr id="13" name="Picture 82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056" y="58737"/>
            <a:ext cx="956108" cy="93879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4" name="Diagrama 13"/>
          <p:cNvGraphicFramePr/>
          <p:nvPr>
            <p:extLst>
              <p:ext uri="{D42A27DB-BD31-4B8C-83A1-F6EECF244321}">
                <p14:modId xmlns:p14="http://schemas.microsoft.com/office/powerpoint/2010/main" val="3574072759"/>
              </p:ext>
            </p:extLst>
          </p:nvPr>
        </p:nvGraphicFramePr>
        <p:xfrm>
          <a:off x="1039759" y="2863974"/>
          <a:ext cx="10366096" cy="28657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530282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o 14"/>
          <p:cNvGrpSpPr/>
          <p:nvPr/>
        </p:nvGrpSpPr>
        <p:grpSpPr>
          <a:xfrm>
            <a:off x="-1" y="5694518"/>
            <a:ext cx="12192001" cy="1191293"/>
            <a:chOff x="-1" y="5694518"/>
            <a:chExt cx="12192001" cy="1191293"/>
          </a:xfrm>
        </p:grpSpPr>
        <p:sp>
          <p:nvSpPr>
            <p:cNvPr id="5" name="Ondulado duplo 15"/>
            <p:cNvSpPr/>
            <p:nvPr/>
          </p:nvSpPr>
          <p:spPr>
            <a:xfrm>
              <a:off x="7416704" y="5712596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" name="Ondulado duplo 15"/>
            <p:cNvSpPr/>
            <p:nvPr/>
          </p:nvSpPr>
          <p:spPr>
            <a:xfrm>
              <a:off x="3708352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7" name="Ondulado duplo 15"/>
            <p:cNvSpPr/>
            <p:nvPr/>
          </p:nvSpPr>
          <p:spPr>
            <a:xfrm>
              <a:off x="-1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8" name="Ondulado duplo 15"/>
            <p:cNvSpPr/>
            <p:nvPr/>
          </p:nvSpPr>
          <p:spPr>
            <a:xfrm>
              <a:off x="11125056" y="5694518"/>
              <a:ext cx="1066944" cy="1191293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86235 h 1478405"/>
                <a:gd name="connsiteX1" fmla="*/ 1080799 w 3708352"/>
                <a:gd name="connsiteY1" fmla="*/ 142426 h 1478405"/>
                <a:gd name="connsiteX2" fmla="*/ 1854176 w 3708352"/>
                <a:gd name="connsiteY2" fmla="*/ 86235 h 1478405"/>
                <a:gd name="connsiteX3" fmla="*/ 3708352 w 3708352"/>
                <a:gd name="connsiteY3" fmla="*/ 86235 h 1478405"/>
                <a:gd name="connsiteX4" fmla="*/ 3708351 w 3708352"/>
                <a:gd name="connsiteY4" fmla="*/ 1478405 h 1478405"/>
                <a:gd name="connsiteX5" fmla="*/ 0 w 3708352"/>
                <a:gd name="connsiteY5" fmla="*/ 1478405 h 1478405"/>
                <a:gd name="connsiteX6" fmla="*/ 0 w 3708352"/>
                <a:gd name="connsiteY6" fmla="*/ 86235 h 1478405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1854176 w 3708352"/>
                <a:gd name="connsiteY2" fmla="*/ 146502 h 1538672"/>
                <a:gd name="connsiteX3" fmla="*/ 3708352 w 3708352"/>
                <a:gd name="connsiteY3" fmla="*/ 146502 h 1538672"/>
                <a:gd name="connsiteX4" fmla="*/ 3708351 w 3708352"/>
                <a:gd name="connsiteY4" fmla="*/ 1538672 h 1538672"/>
                <a:gd name="connsiteX5" fmla="*/ 0 w 3708352"/>
                <a:gd name="connsiteY5" fmla="*/ 1538672 h 1538672"/>
                <a:gd name="connsiteX6" fmla="*/ 0 w 3708352"/>
                <a:gd name="connsiteY6" fmla="*/ 146502 h 1538672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3708352 w 3708352"/>
                <a:gd name="connsiteY2" fmla="*/ 146502 h 1538672"/>
                <a:gd name="connsiteX3" fmla="*/ 3708351 w 3708352"/>
                <a:gd name="connsiteY3" fmla="*/ 1538672 h 1538672"/>
                <a:gd name="connsiteX4" fmla="*/ 0 w 3708352"/>
                <a:gd name="connsiteY4" fmla="*/ 1538672 h 1538672"/>
                <a:gd name="connsiteX5" fmla="*/ 0 w 3708352"/>
                <a:gd name="connsiteY5" fmla="*/ 146502 h 1538672"/>
                <a:gd name="connsiteX0" fmla="*/ 0 w 3718847"/>
                <a:gd name="connsiteY0" fmla="*/ 146502 h 1538672"/>
                <a:gd name="connsiteX1" fmla="*/ 1080799 w 3718847"/>
                <a:gd name="connsiteY1" fmla="*/ 202693 h 1538672"/>
                <a:gd name="connsiteX2" fmla="*/ 3708351 w 3718847"/>
                <a:gd name="connsiteY2" fmla="*/ 1538672 h 1538672"/>
                <a:gd name="connsiteX3" fmla="*/ 0 w 3718847"/>
                <a:gd name="connsiteY3" fmla="*/ 1538672 h 1538672"/>
                <a:gd name="connsiteX4" fmla="*/ 0 w 3718847"/>
                <a:gd name="connsiteY4" fmla="*/ 146502 h 1538672"/>
                <a:gd name="connsiteX0" fmla="*/ 0 w 1407782"/>
                <a:gd name="connsiteY0" fmla="*/ 146502 h 1538672"/>
                <a:gd name="connsiteX1" fmla="*/ 1080799 w 1407782"/>
                <a:gd name="connsiteY1" fmla="*/ 202693 h 1538672"/>
                <a:gd name="connsiteX2" fmla="*/ 1103697 w 1407782"/>
                <a:gd name="connsiteY2" fmla="*/ 1538672 h 1538672"/>
                <a:gd name="connsiteX3" fmla="*/ 0 w 1407782"/>
                <a:gd name="connsiteY3" fmla="*/ 1538672 h 1538672"/>
                <a:gd name="connsiteX4" fmla="*/ 0 w 1407782"/>
                <a:gd name="connsiteY4" fmla="*/ 146502 h 1538672"/>
                <a:gd name="connsiteX0" fmla="*/ 0 w 1364784"/>
                <a:gd name="connsiteY0" fmla="*/ 146502 h 1538672"/>
                <a:gd name="connsiteX1" fmla="*/ 1080799 w 1364784"/>
                <a:gd name="connsiteY1" fmla="*/ 202693 h 1538672"/>
                <a:gd name="connsiteX2" fmla="*/ 1103697 w 1364784"/>
                <a:gd name="connsiteY2" fmla="*/ 1538672 h 1538672"/>
                <a:gd name="connsiteX3" fmla="*/ 0 w 1364784"/>
                <a:gd name="connsiteY3" fmla="*/ 1538672 h 1538672"/>
                <a:gd name="connsiteX4" fmla="*/ 0 w 1364784"/>
                <a:gd name="connsiteY4" fmla="*/ 146502 h 1538672"/>
                <a:gd name="connsiteX0" fmla="*/ 0 w 1109143"/>
                <a:gd name="connsiteY0" fmla="*/ 146502 h 1538672"/>
                <a:gd name="connsiteX1" fmla="*/ 1080799 w 1109143"/>
                <a:gd name="connsiteY1" fmla="*/ 202693 h 1538672"/>
                <a:gd name="connsiteX2" fmla="*/ 1103697 w 1109143"/>
                <a:gd name="connsiteY2" fmla="*/ 1538672 h 1538672"/>
                <a:gd name="connsiteX3" fmla="*/ 0 w 1109143"/>
                <a:gd name="connsiteY3" fmla="*/ 1538672 h 1538672"/>
                <a:gd name="connsiteX4" fmla="*/ 0 w 1109143"/>
                <a:gd name="connsiteY4" fmla="*/ 146502 h 1538672"/>
                <a:gd name="connsiteX0" fmla="*/ 0 w 1092751"/>
                <a:gd name="connsiteY0" fmla="*/ 146502 h 1538672"/>
                <a:gd name="connsiteX1" fmla="*/ 1080799 w 1092751"/>
                <a:gd name="connsiteY1" fmla="*/ 202693 h 1538672"/>
                <a:gd name="connsiteX2" fmla="*/ 1075988 w 1092751"/>
                <a:gd name="connsiteY2" fmla="*/ 1538672 h 1538672"/>
                <a:gd name="connsiteX3" fmla="*/ 0 w 1092751"/>
                <a:gd name="connsiteY3" fmla="*/ 1538672 h 1538672"/>
                <a:gd name="connsiteX4" fmla="*/ 0 w 1092751"/>
                <a:gd name="connsiteY4" fmla="*/ 146502 h 1538672"/>
                <a:gd name="connsiteX0" fmla="*/ 0 w 1082211"/>
                <a:gd name="connsiteY0" fmla="*/ 146502 h 1538672"/>
                <a:gd name="connsiteX1" fmla="*/ 1080799 w 1082211"/>
                <a:gd name="connsiteY1" fmla="*/ 202693 h 1538672"/>
                <a:gd name="connsiteX2" fmla="*/ 1075988 w 1082211"/>
                <a:gd name="connsiteY2" fmla="*/ 1538672 h 1538672"/>
                <a:gd name="connsiteX3" fmla="*/ 0 w 1082211"/>
                <a:gd name="connsiteY3" fmla="*/ 1538672 h 1538672"/>
                <a:gd name="connsiteX4" fmla="*/ 0 w 1082211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188929 h 1538672"/>
                <a:gd name="connsiteX4" fmla="*/ 0 w 1080799"/>
                <a:gd name="connsiteY4" fmla="*/ 146502 h 1538672"/>
                <a:gd name="connsiteX0" fmla="*/ 0 w 1080799"/>
                <a:gd name="connsiteY0" fmla="*/ 146502 h 1202918"/>
                <a:gd name="connsiteX1" fmla="*/ 1080799 w 1080799"/>
                <a:gd name="connsiteY1" fmla="*/ 202693 h 1202918"/>
                <a:gd name="connsiteX2" fmla="*/ 1075988 w 1080799"/>
                <a:gd name="connsiteY2" fmla="*/ 1202918 h 1202918"/>
                <a:gd name="connsiteX3" fmla="*/ 0 w 1080799"/>
                <a:gd name="connsiteY3" fmla="*/ 1188929 h 1202918"/>
                <a:gd name="connsiteX4" fmla="*/ 0 w 1080799"/>
                <a:gd name="connsiteY4" fmla="*/ 146502 h 1202918"/>
                <a:gd name="connsiteX0" fmla="*/ 0 w 1075988"/>
                <a:gd name="connsiteY0" fmla="*/ 146502 h 1202918"/>
                <a:gd name="connsiteX1" fmla="*/ 1053090 w 1075988"/>
                <a:gd name="connsiteY1" fmla="*/ 202693 h 1202918"/>
                <a:gd name="connsiteX2" fmla="*/ 1075988 w 1075988"/>
                <a:gd name="connsiteY2" fmla="*/ 1202918 h 1202918"/>
                <a:gd name="connsiteX3" fmla="*/ 0 w 1075988"/>
                <a:gd name="connsiteY3" fmla="*/ 1188929 h 1202918"/>
                <a:gd name="connsiteX4" fmla="*/ 0 w 1075988"/>
                <a:gd name="connsiteY4" fmla="*/ 146502 h 1202918"/>
                <a:gd name="connsiteX0" fmla="*/ 0 w 1053090"/>
                <a:gd name="connsiteY0" fmla="*/ 146502 h 1202918"/>
                <a:gd name="connsiteX1" fmla="*/ 1053090 w 1053090"/>
                <a:gd name="connsiteY1" fmla="*/ 202693 h 1202918"/>
                <a:gd name="connsiteX2" fmla="*/ 1048278 w 1053090"/>
                <a:gd name="connsiteY2" fmla="*/ 1202918 h 1202918"/>
                <a:gd name="connsiteX3" fmla="*/ 0 w 1053090"/>
                <a:gd name="connsiteY3" fmla="*/ 1188929 h 1202918"/>
                <a:gd name="connsiteX4" fmla="*/ 0 w 1053090"/>
                <a:gd name="connsiteY4" fmla="*/ 146502 h 1202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3090" h="1202918">
                  <a:moveTo>
                    <a:pt x="0" y="146502"/>
                  </a:moveTo>
                  <a:cubicBezTo>
                    <a:pt x="249406" y="-76161"/>
                    <a:pt x="550097" y="-35133"/>
                    <a:pt x="1053090" y="202693"/>
                  </a:cubicBezTo>
                  <a:cubicBezTo>
                    <a:pt x="1047693" y="1008300"/>
                    <a:pt x="1048301" y="392685"/>
                    <a:pt x="1048278" y="1202918"/>
                  </a:cubicBezTo>
                  <a:lnTo>
                    <a:pt x="0" y="1188929"/>
                  </a:lnTo>
                  <a:lnTo>
                    <a:pt x="0" y="146502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>
          <a:xfrm>
            <a:off x="8610600" y="6195042"/>
            <a:ext cx="2743200" cy="526434"/>
          </a:xfrm>
        </p:spPr>
        <p:txBody>
          <a:bodyPr/>
          <a:lstStyle/>
          <a:p>
            <a:fld id="{0B41A958-1C4B-4855-8ABB-ECFBAF21EE7E}" type="slidenum">
              <a:rPr lang="pt-PT" sz="2000" b="1" smtClean="0">
                <a:solidFill>
                  <a:srgbClr val="011D44"/>
                </a:solidFill>
                <a:latin typeface="Arial Black" panose="020B0A04020102020204" pitchFamily="34" charset="0"/>
              </a:rPr>
              <a:t>16</a:t>
            </a:fld>
            <a:endParaRPr lang="pt-PT" b="1" dirty="0">
              <a:solidFill>
                <a:srgbClr val="011D44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758608" y="5722527"/>
            <a:ext cx="2708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200" dirty="0">
                <a:solidFill>
                  <a:srgbClr val="011D44"/>
                </a:solidFill>
              </a:rPr>
              <a:t>cna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2" r="12224"/>
          <a:stretch/>
        </p:blipFill>
        <p:spPr>
          <a:xfrm>
            <a:off x="-1" y="0"/>
            <a:ext cx="1000141" cy="1261629"/>
          </a:xfrm>
          <a:prstGeom prst="rect">
            <a:avLst/>
          </a:prstGeom>
        </p:spPr>
      </p:pic>
      <p:pic>
        <p:nvPicPr>
          <p:cNvPr id="13" name="Picture 82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056" y="58737"/>
            <a:ext cx="956108" cy="938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http://www.scielo.mec.pt/img/revistas/rgci/v12n3/12n3a02f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1" t="1770" r="2451" b="18830"/>
          <a:stretch/>
        </p:blipFill>
        <p:spPr bwMode="auto">
          <a:xfrm>
            <a:off x="3998794" y="-19166"/>
            <a:ext cx="4301445" cy="6075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tângulo 17"/>
          <p:cNvSpPr/>
          <p:nvPr/>
        </p:nvSpPr>
        <p:spPr>
          <a:xfrm>
            <a:off x="3243111" y="6054288"/>
            <a:ext cx="581280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1200" dirty="0">
                <a:solidFill>
                  <a:schemeClr val="accent6"/>
                </a:solidFill>
              </a:rPr>
              <a:t>Figura </a:t>
            </a:r>
            <a:r>
              <a:rPr lang="pt-PT" sz="1200" dirty="0" smtClean="0">
                <a:solidFill>
                  <a:schemeClr val="accent6"/>
                </a:solidFill>
              </a:rPr>
              <a:t>10 </a:t>
            </a:r>
            <a:r>
              <a:rPr lang="pt-PT" sz="1200" dirty="0">
                <a:solidFill>
                  <a:schemeClr val="accent6"/>
                </a:solidFill>
              </a:rPr>
              <a:t>– </a:t>
            </a:r>
            <a:r>
              <a:rPr lang="pt-PT" sz="1200" dirty="0" smtClean="0">
                <a:solidFill>
                  <a:schemeClr val="accent6"/>
                </a:solidFill>
              </a:rPr>
              <a:t>Densidade populacional na faixa litoral e situações críticas de erosão costeira</a:t>
            </a:r>
            <a:endParaRPr lang="pt-PT" sz="1200" dirty="0">
              <a:solidFill>
                <a:schemeClr val="accent6"/>
              </a:solidFill>
            </a:endParaRPr>
          </a:p>
          <a:p>
            <a:pPr algn="ctr"/>
            <a:endParaRPr lang="pt-PT" sz="600" dirty="0" smtClean="0"/>
          </a:p>
          <a:p>
            <a:pPr algn="ctr"/>
            <a:r>
              <a:rPr lang="pt-PT" sz="1000" dirty="0" smtClean="0"/>
              <a:t>(</a:t>
            </a:r>
            <a:r>
              <a:rPr lang="pt-PT" sz="1000" dirty="0"/>
              <a:t>Fonte: </a:t>
            </a:r>
            <a:r>
              <a:rPr lang="pt-PT" sz="1000" dirty="0" smtClean="0"/>
              <a:t>Revista de Gestão Costeira Integrada vol. 12 nº 3. Disponível em: http</a:t>
            </a:r>
            <a:r>
              <a:rPr lang="pt-PT" sz="1000" dirty="0"/>
              <a:t>://www.scielo.mec.pt/scielo.php?script=sci_arttext&amp;pid=S1646-88722012000300002)</a:t>
            </a:r>
          </a:p>
        </p:txBody>
      </p:sp>
    </p:spTree>
    <p:extLst>
      <p:ext uri="{BB962C8B-B14F-4D97-AF65-F5344CB8AC3E}">
        <p14:creationId xmlns:p14="http://schemas.microsoft.com/office/powerpoint/2010/main" val="2562554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0140" y="365125"/>
            <a:ext cx="10353660" cy="1325563"/>
          </a:xfrm>
        </p:spPr>
        <p:txBody>
          <a:bodyPr/>
          <a:lstStyle/>
          <a:p>
            <a:r>
              <a:rPr lang="pt-PT" dirty="0" smtClean="0">
                <a:solidFill>
                  <a:srgbClr val="011D44"/>
                </a:solidFill>
              </a:rPr>
              <a:t>A poluição marinha e das áreas litorais</a:t>
            </a:r>
            <a:endParaRPr lang="pt-PT" dirty="0">
              <a:solidFill>
                <a:srgbClr val="011D44"/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758607" y="1771135"/>
            <a:ext cx="10366447" cy="3449130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</a:pPr>
            <a:r>
              <a:rPr lang="pt-PT" sz="2200" dirty="0" smtClean="0"/>
              <a:t>Para minimizar os impactos das atividades humanas é fundamental, entre outras medidas:</a:t>
            </a:r>
          </a:p>
          <a:p>
            <a:pPr lvl="1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pt-PT" sz="1800" dirty="0" smtClean="0"/>
              <a:t>Fiscalizar o cumprimento da legislação de proteção de espécies e de restrição à pesca de juvenis;</a:t>
            </a:r>
          </a:p>
          <a:p>
            <a:pPr lvl="1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pt-PT" sz="1800" dirty="0" smtClean="0"/>
              <a:t>Fiscalizar as quotas de pesca;</a:t>
            </a:r>
          </a:p>
          <a:p>
            <a:pPr lvl="1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pt-PT" sz="1800" dirty="0" smtClean="0"/>
              <a:t>Homogeneizar a política internacional de transporte de mercadorias perigosas por via marítima;</a:t>
            </a:r>
          </a:p>
          <a:p>
            <a:pPr lvl="1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pt-PT" sz="1800" dirty="0" smtClean="0"/>
              <a:t>Adotar um </a:t>
            </a:r>
            <a:r>
              <a:rPr lang="pt-PT" sz="1800" dirty="0"/>
              <a:t>eficiente planeamento </a:t>
            </a:r>
            <a:r>
              <a:rPr lang="pt-PT" sz="1800" dirty="0" smtClean="0"/>
              <a:t>e ordenamento</a:t>
            </a:r>
            <a:r>
              <a:rPr lang="pt-PT" sz="1800" dirty="0" smtClean="0"/>
              <a:t> das </a:t>
            </a:r>
            <a:r>
              <a:rPr lang="pt-PT" sz="1800" dirty="0" smtClean="0"/>
              <a:t>áreas costeiras;</a:t>
            </a:r>
          </a:p>
          <a:p>
            <a:pPr lvl="1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pt-PT" sz="1800" dirty="0" smtClean="0"/>
              <a:t>Preservação e recuperação de </a:t>
            </a:r>
            <a:r>
              <a:rPr lang="pt-PT" sz="1800" i="1" dirty="0" smtClean="0"/>
              <a:t>habitats</a:t>
            </a:r>
            <a:r>
              <a:rPr lang="pt-PT" sz="1800" dirty="0" smtClean="0"/>
              <a:t> alterados.</a:t>
            </a:r>
          </a:p>
          <a:p>
            <a:pPr lvl="1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pt-PT" sz="1600" dirty="0" smtClean="0"/>
          </a:p>
          <a:p>
            <a:pPr lvl="1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pt-PT" sz="1600" dirty="0" smtClean="0"/>
          </a:p>
          <a:p>
            <a:pPr lvl="1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pt-PT" sz="1600" dirty="0" smtClean="0"/>
          </a:p>
        </p:txBody>
      </p:sp>
      <p:grpSp>
        <p:nvGrpSpPr>
          <p:cNvPr id="15" name="Grupo 14"/>
          <p:cNvGrpSpPr/>
          <p:nvPr/>
        </p:nvGrpSpPr>
        <p:grpSpPr>
          <a:xfrm>
            <a:off x="-1" y="5694518"/>
            <a:ext cx="12192001" cy="1191293"/>
            <a:chOff x="-1" y="5694518"/>
            <a:chExt cx="12192001" cy="1191293"/>
          </a:xfrm>
        </p:grpSpPr>
        <p:sp>
          <p:nvSpPr>
            <p:cNvPr id="5" name="Ondulado duplo 15"/>
            <p:cNvSpPr/>
            <p:nvPr/>
          </p:nvSpPr>
          <p:spPr>
            <a:xfrm>
              <a:off x="7416704" y="5712596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" name="Ondulado duplo 15"/>
            <p:cNvSpPr/>
            <p:nvPr/>
          </p:nvSpPr>
          <p:spPr>
            <a:xfrm>
              <a:off x="3708352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7" name="Ondulado duplo 15"/>
            <p:cNvSpPr/>
            <p:nvPr/>
          </p:nvSpPr>
          <p:spPr>
            <a:xfrm>
              <a:off x="-1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8" name="Ondulado duplo 15"/>
            <p:cNvSpPr/>
            <p:nvPr/>
          </p:nvSpPr>
          <p:spPr>
            <a:xfrm>
              <a:off x="11125056" y="5694518"/>
              <a:ext cx="1066944" cy="1191293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86235 h 1478405"/>
                <a:gd name="connsiteX1" fmla="*/ 1080799 w 3708352"/>
                <a:gd name="connsiteY1" fmla="*/ 142426 h 1478405"/>
                <a:gd name="connsiteX2" fmla="*/ 1854176 w 3708352"/>
                <a:gd name="connsiteY2" fmla="*/ 86235 h 1478405"/>
                <a:gd name="connsiteX3" fmla="*/ 3708352 w 3708352"/>
                <a:gd name="connsiteY3" fmla="*/ 86235 h 1478405"/>
                <a:gd name="connsiteX4" fmla="*/ 3708351 w 3708352"/>
                <a:gd name="connsiteY4" fmla="*/ 1478405 h 1478405"/>
                <a:gd name="connsiteX5" fmla="*/ 0 w 3708352"/>
                <a:gd name="connsiteY5" fmla="*/ 1478405 h 1478405"/>
                <a:gd name="connsiteX6" fmla="*/ 0 w 3708352"/>
                <a:gd name="connsiteY6" fmla="*/ 86235 h 1478405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1854176 w 3708352"/>
                <a:gd name="connsiteY2" fmla="*/ 146502 h 1538672"/>
                <a:gd name="connsiteX3" fmla="*/ 3708352 w 3708352"/>
                <a:gd name="connsiteY3" fmla="*/ 146502 h 1538672"/>
                <a:gd name="connsiteX4" fmla="*/ 3708351 w 3708352"/>
                <a:gd name="connsiteY4" fmla="*/ 1538672 h 1538672"/>
                <a:gd name="connsiteX5" fmla="*/ 0 w 3708352"/>
                <a:gd name="connsiteY5" fmla="*/ 1538672 h 1538672"/>
                <a:gd name="connsiteX6" fmla="*/ 0 w 3708352"/>
                <a:gd name="connsiteY6" fmla="*/ 146502 h 1538672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3708352 w 3708352"/>
                <a:gd name="connsiteY2" fmla="*/ 146502 h 1538672"/>
                <a:gd name="connsiteX3" fmla="*/ 3708351 w 3708352"/>
                <a:gd name="connsiteY3" fmla="*/ 1538672 h 1538672"/>
                <a:gd name="connsiteX4" fmla="*/ 0 w 3708352"/>
                <a:gd name="connsiteY4" fmla="*/ 1538672 h 1538672"/>
                <a:gd name="connsiteX5" fmla="*/ 0 w 3708352"/>
                <a:gd name="connsiteY5" fmla="*/ 146502 h 1538672"/>
                <a:gd name="connsiteX0" fmla="*/ 0 w 3718847"/>
                <a:gd name="connsiteY0" fmla="*/ 146502 h 1538672"/>
                <a:gd name="connsiteX1" fmla="*/ 1080799 w 3718847"/>
                <a:gd name="connsiteY1" fmla="*/ 202693 h 1538672"/>
                <a:gd name="connsiteX2" fmla="*/ 3708351 w 3718847"/>
                <a:gd name="connsiteY2" fmla="*/ 1538672 h 1538672"/>
                <a:gd name="connsiteX3" fmla="*/ 0 w 3718847"/>
                <a:gd name="connsiteY3" fmla="*/ 1538672 h 1538672"/>
                <a:gd name="connsiteX4" fmla="*/ 0 w 3718847"/>
                <a:gd name="connsiteY4" fmla="*/ 146502 h 1538672"/>
                <a:gd name="connsiteX0" fmla="*/ 0 w 1407782"/>
                <a:gd name="connsiteY0" fmla="*/ 146502 h 1538672"/>
                <a:gd name="connsiteX1" fmla="*/ 1080799 w 1407782"/>
                <a:gd name="connsiteY1" fmla="*/ 202693 h 1538672"/>
                <a:gd name="connsiteX2" fmla="*/ 1103697 w 1407782"/>
                <a:gd name="connsiteY2" fmla="*/ 1538672 h 1538672"/>
                <a:gd name="connsiteX3" fmla="*/ 0 w 1407782"/>
                <a:gd name="connsiteY3" fmla="*/ 1538672 h 1538672"/>
                <a:gd name="connsiteX4" fmla="*/ 0 w 1407782"/>
                <a:gd name="connsiteY4" fmla="*/ 146502 h 1538672"/>
                <a:gd name="connsiteX0" fmla="*/ 0 w 1364784"/>
                <a:gd name="connsiteY0" fmla="*/ 146502 h 1538672"/>
                <a:gd name="connsiteX1" fmla="*/ 1080799 w 1364784"/>
                <a:gd name="connsiteY1" fmla="*/ 202693 h 1538672"/>
                <a:gd name="connsiteX2" fmla="*/ 1103697 w 1364784"/>
                <a:gd name="connsiteY2" fmla="*/ 1538672 h 1538672"/>
                <a:gd name="connsiteX3" fmla="*/ 0 w 1364784"/>
                <a:gd name="connsiteY3" fmla="*/ 1538672 h 1538672"/>
                <a:gd name="connsiteX4" fmla="*/ 0 w 1364784"/>
                <a:gd name="connsiteY4" fmla="*/ 146502 h 1538672"/>
                <a:gd name="connsiteX0" fmla="*/ 0 w 1109143"/>
                <a:gd name="connsiteY0" fmla="*/ 146502 h 1538672"/>
                <a:gd name="connsiteX1" fmla="*/ 1080799 w 1109143"/>
                <a:gd name="connsiteY1" fmla="*/ 202693 h 1538672"/>
                <a:gd name="connsiteX2" fmla="*/ 1103697 w 1109143"/>
                <a:gd name="connsiteY2" fmla="*/ 1538672 h 1538672"/>
                <a:gd name="connsiteX3" fmla="*/ 0 w 1109143"/>
                <a:gd name="connsiteY3" fmla="*/ 1538672 h 1538672"/>
                <a:gd name="connsiteX4" fmla="*/ 0 w 1109143"/>
                <a:gd name="connsiteY4" fmla="*/ 146502 h 1538672"/>
                <a:gd name="connsiteX0" fmla="*/ 0 w 1092751"/>
                <a:gd name="connsiteY0" fmla="*/ 146502 h 1538672"/>
                <a:gd name="connsiteX1" fmla="*/ 1080799 w 1092751"/>
                <a:gd name="connsiteY1" fmla="*/ 202693 h 1538672"/>
                <a:gd name="connsiteX2" fmla="*/ 1075988 w 1092751"/>
                <a:gd name="connsiteY2" fmla="*/ 1538672 h 1538672"/>
                <a:gd name="connsiteX3" fmla="*/ 0 w 1092751"/>
                <a:gd name="connsiteY3" fmla="*/ 1538672 h 1538672"/>
                <a:gd name="connsiteX4" fmla="*/ 0 w 1092751"/>
                <a:gd name="connsiteY4" fmla="*/ 146502 h 1538672"/>
                <a:gd name="connsiteX0" fmla="*/ 0 w 1082211"/>
                <a:gd name="connsiteY0" fmla="*/ 146502 h 1538672"/>
                <a:gd name="connsiteX1" fmla="*/ 1080799 w 1082211"/>
                <a:gd name="connsiteY1" fmla="*/ 202693 h 1538672"/>
                <a:gd name="connsiteX2" fmla="*/ 1075988 w 1082211"/>
                <a:gd name="connsiteY2" fmla="*/ 1538672 h 1538672"/>
                <a:gd name="connsiteX3" fmla="*/ 0 w 1082211"/>
                <a:gd name="connsiteY3" fmla="*/ 1538672 h 1538672"/>
                <a:gd name="connsiteX4" fmla="*/ 0 w 1082211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188929 h 1538672"/>
                <a:gd name="connsiteX4" fmla="*/ 0 w 1080799"/>
                <a:gd name="connsiteY4" fmla="*/ 146502 h 1538672"/>
                <a:gd name="connsiteX0" fmla="*/ 0 w 1080799"/>
                <a:gd name="connsiteY0" fmla="*/ 146502 h 1202918"/>
                <a:gd name="connsiteX1" fmla="*/ 1080799 w 1080799"/>
                <a:gd name="connsiteY1" fmla="*/ 202693 h 1202918"/>
                <a:gd name="connsiteX2" fmla="*/ 1075988 w 1080799"/>
                <a:gd name="connsiteY2" fmla="*/ 1202918 h 1202918"/>
                <a:gd name="connsiteX3" fmla="*/ 0 w 1080799"/>
                <a:gd name="connsiteY3" fmla="*/ 1188929 h 1202918"/>
                <a:gd name="connsiteX4" fmla="*/ 0 w 1080799"/>
                <a:gd name="connsiteY4" fmla="*/ 146502 h 1202918"/>
                <a:gd name="connsiteX0" fmla="*/ 0 w 1075988"/>
                <a:gd name="connsiteY0" fmla="*/ 146502 h 1202918"/>
                <a:gd name="connsiteX1" fmla="*/ 1053090 w 1075988"/>
                <a:gd name="connsiteY1" fmla="*/ 202693 h 1202918"/>
                <a:gd name="connsiteX2" fmla="*/ 1075988 w 1075988"/>
                <a:gd name="connsiteY2" fmla="*/ 1202918 h 1202918"/>
                <a:gd name="connsiteX3" fmla="*/ 0 w 1075988"/>
                <a:gd name="connsiteY3" fmla="*/ 1188929 h 1202918"/>
                <a:gd name="connsiteX4" fmla="*/ 0 w 1075988"/>
                <a:gd name="connsiteY4" fmla="*/ 146502 h 1202918"/>
                <a:gd name="connsiteX0" fmla="*/ 0 w 1053090"/>
                <a:gd name="connsiteY0" fmla="*/ 146502 h 1202918"/>
                <a:gd name="connsiteX1" fmla="*/ 1053090 w 1053090"/>
                <a:gd name="connsiteY1" fmla="*/ 202693 h 1202918"/>
                <a:gd name="connsiteX2" fmla="*/ 1048278 w 1053090"/>
                <a:gd name="connsiteY2" fmla="*/ 1202918 h 1202918"/>
                <a:gd name="connsiteX3" fmla="*/ 0 w 1053090"/>
                <a:gd name="connsiteY3" fmla="*/ 1188929 h 1202918"/>
                <a:gd name="connsiteX4" fmla="*/ 0 w 1053090"/>
                <a:gd name="connsiteY4" fmla="*/ 146502 h 1202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3090" h="1202918">
                  <a:moveTo>
                    <a:pt x="0" y="146502"/>
                  </a:moveTo>
                  <a:cubicBezTo>
                    <a:pt x="249406" y="-76161"/>
                    <a:pt x="550097" y="-35133"/>
                    <a:pt x="1053090" y="202693"/>
                  </a:cubicBezTo>
                  <a:cubicBezTo>
                    <a:pt x="1047693" y="1008300"/>
                    <a:pt x="1048301" y="392685"/>
                    <a:pt x="1048278" y="1202918"/>
                  </a:cubicBezTo>
                  <a:lnTo>
                    <a:pt x="0" y="1188929"/>
                  </a:lnTo>
                  <a:lnTo>
                    <a:pt x="0" y="146502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>
          <a:xfrm>
            <a:off x="8610600" y="6195042"/>
            <a:ext cx="2743200" cy="526434"/>
          </a:xfrm>
        </p:spPr>
        <p:txBody>
          <a:bodyPr/>
          <a:lstStyle/>
          <a:p>
            <a:fld id="{0B41A958-1C4B-4855-8ABB-ECFBAF21EE7E}" type="slidenum">
              <a:rPr lang="pt-PT" sz="2000" b="1" smtClean="0">
                <a:solidFill>
                  <a:srgbClr val="011D44"/>
                </a:solidFill>
                <a:latin typeface="Arial Black" panose="020B0A04020102020204" pitchFamily="34" charset="0"/>
              </a:rPr>
              <a:t>17</a:t>
            </a:fld>
            <a:endParaRPr lang="pt-PT" b="1" dirty="0">
              <a:solidFill>
                <a:srgbClr val="011D44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758608" y="5722527"/>
            <a:ext cx="2708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200" dirty="0">
                <a:solidFill>
                  <a:srgbClr val="011D44"/>
                </a:solidFill>
              </a:rPr>
              <a:t>cna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2" r="12224"/>
          <a:stretch/>
        </p:blipFill>
        <p:spPr>
          <a:xfrm>
            <a:off x="-1" y="0"/>
            <a:ext cx="1000141" cy="1261629"/>
          </a:xfrm>
          <a:prstGeom prst="rect">
            <a:avLst/>
          </a:prstGeom>
        </p:spPr>
      </p:pic>
      <p:pic>
        <p:nvPicPr>
          <p:cNvPr id="13" name="Picture 82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056" y="58737"/>
            <a:ext cx="956108" cy="9387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2288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000140" y="630814"/>
            <a:ext cx="10124916" cy="41730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PT" sz="2400" b="1" dirty="0" smtClean="0"/>
              <a:t>As informações presentes neste documento tiveram como base o Manual de Geografia do 9.º ano:</a:t>
            </a:r>
          </a:p>
          <a:p>
            <a:pPr marL="0" indent="0">
              <a:buNone/>
            </a:pPr>
            <a:endParaRPr lang="pt-PT" sz="1200" b="1" dirty="0" smtClean="0"/>
          </a:p>
          <a:p>
            <a:r>
              <a:rPr lang="pt-PT" sz="2000" dirty="0"/>
              <a:t>Domingues, C., Lemos, J., </a:t>
            </a:r>
            <a:r>
              <a:rPr lang="pt-PT" sz="2000" dirty="0" err="1"/>
              <a:t>Canavilhas</a:t>
            </a:r>
            <a:r>
              <a:rPr lang="pt-PT" sz="2000" dirty="0"/>
              <a:t>, T. “Geografia Tema 5 e Tema 6: Contrastes de Desenvolvimento, Ambiente e Sociedade” Geografia do 9º ano. Plátano Editora, Lisboa, 2014. ISBN: 978-972-770-601-3</a:t>
            </a:r>
          </a:p>
          <a:p>
            <a:pPr marL="0" indent="0">
              <a:buNone/>
            </a:pPr>
            <a:endParaRPr lang="pt-PT" sz="2000" dirty="0" smtClean="0"/>
          </a:p>
          <a:p>
            <a:pPr marL="0" indent="0">
              <a:buNone/>
            </a:pPr>
            <a:endParaRPr lang="pt-PT" sz="2000" dirty="0"/>
          </a:p>
          <a:p>
            <a:pPr marL="0" indent="0" algn="just">
              <a:buNone/>
            </a:pPr>
            <a:r>
              <a:rPr lang="pt-PT" sz="1900" dirty="0" smtClean="0"/>
              <a:t>Todas as informações de outra autoria encontram-se devidamente identificadas.</a:t>
            </a:r>
          </a:p>
          <a:p>
            <a:pPr marL="0" indent="0" algn="just">
              <a:buNone/>
            </a:pPr>
            <a:endParaRPr lang="pt-PT" sz="2000" dirty="0" smtClean="0"/>
          </a:p>
          <a:p>
            <a:pPr marL="0" indent="0" algn="just">
              <a:buNone/>
            </a:pPr>
            <a:endParaRPr lang="pt-PT" sz="1600" dirty="0"/>
          </a:p>
          <a:p>
            <a:pPr marL="0" indent="0">
              <a:buNone/>
            </a:pPr>
            <a:endParaRPr lang="pt-PT" sz="2000" dirty="0" smtClean="0"/>
          </a:p>
          <a:p>
            <a:pPr marL="0" indent="0">
              <a:buNone/>
            </a:pPr>
            <a:endParaRPr lang="pt-PT" sz="2000" dirty="0"/>
          </a:p>
          <a:p>
            <a:pPr marL="0" indent="0">
              <a:buNone/>
            </a:pPr>
            <a:endParaRPr lang="pt-PT" sz="2000" dirty="0" smtClean="0"/>
          </a:p>
          <a:p>
            <a:pPr marL="0" indent="0">
              <a:buNone/>
            </a:pPr>
            <a:endParaRPr lang="pt-PT" sz="2200" b="1" dirty="0" smtClean="0"/>
          </a:p>
        </p:txBody>
      </p:sp>
      <p:grpSp>
        <p:nvGrpSpPr>
          <p:cNvPr id="15" name="Grupo 14"/>
          <p:cNvGrpSpPr/>
          <p:nvPr/>
        </p:nvGrpSpPr>
        <p:grpSpPr>
          <a:xfrm>
            <a:off x="-1" y="5694518"/>
            <a:ext cx="12192001" cy="1191293"/>
            <a:chOff x="-1" y="5694518"/>
            <a:chExt cx="12192001" cy="1191293"/>
          </a:xfrm>
        </p:grpSpPr>
        <p:sp>
          <p:nvSpPr>
            <p:cNvPr id="5" name="Ondulado duplo 15"/>
            <p:cNvSpPr/>
            <p:nvPr/>
          </p:nvSpPr>
          <p:spPr>
            <a:xfrm>
              <a:off x="7416704" y="5712596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prstClr val="white"/>
                </a:solidFill>
              </a:endParaRPr>
            </a:p>
          </p:txBody>
        </p:sp>
        <p:sp>
          <p:nvSpPr>
            <p:cNvPr id="6" name="Ondulado duplo 15"/>
            <p:cNvSpPr/>
            <p:nvPr/>
          </p:nvSpPr>
          <p:spPr>
            <a:xfrm>
              <a:off x="3708352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prstClr val="white"/>
                </a:solidFill>
              </a:endParaRPr>
            </a:p>
          </p:txBody>
        </p:sp>
        <p:sp>
          <p:nvSpPr>
            <p:cNvPr id="7" name="Ondulado duplo 15"/>
            <p:cNvSpPr/>
            <p:nvPr/>
          </p:nvSpPr>
          <p:spPr>
            <a:xfrm>
              <a:off x="-1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prstClr val="white"/>
                </a:solidFill>
              </a:endParaRPr>
            </a:p>
          </p:txBody>
        </p:sp>
        <p:sp>
          <p:nvSpPr>
            <p:cNvPr id="8" name="Ondulado duplo 15"/>
            <p:cNvSpPr/>
            <p:nvPr/>
          </p:nvSpPr>
          <p:spPr>
            <a:xfrm>
              <a:off x="11125056" y="5694518"/>
              <a:ext cx="1066944" cy="1191293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86235 h 1478405"/>
                <a:gd name="connsiteX1" fmla="*/ 1080799 w 3708352"/>
                <a:gd name="connsiteY1" fmla="*/ 142426 h 1478405"/>
                <a:gd name="connsiteX2" fmla="*/ 1854176 w 3708352"/>
                <a:gd name="connsiteY2" fmla="*/ 86235 h 1478405"/>
                <a:gd name="connsiteX3" fmla="*/ 3708352 w 3708352"/>
                <a:gd name="connsiteY3" fmla="*/ 86235 h 1478405"/>
                <a:gd name="connsiteX4" fmla="*/ 3708351 w 3708352"/>
                <a:gd name="connsiteY4" fmla="*/ 1478405 h 1478405"/>
                <a:gd name="connsiteX5" fmla="*/ 0 w 3708352"/>
                <a:gd name="connsiteY5" fmla="*/ 1478405 h 1478405"/>
                <a:gd name="connsiteX6" fmla="*/ 0 w 3708352"/>
                <a:gd name="connsiteY6" fmla="*/ 86235 h 1478405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1854176 w 3708352"/>
                <a:gd name="connsiteY2" fmla="*/ 146502 h 1538672"/>
                <a:gd name="connsiteX3" fmla="*/ 3708352 w 3708352"/>
                <a:gd name="connsiteY3" fmla="*/ 146502 h 1538672"/>
                <a:gd name="connsiteX4" fmla="*/ 3708351 w 3708352"/>
                <a:gd name="connsiteY4" fmla="*/ 1538672 h 1538672"/>
                <a:gd name="connsiteX5" fmla="*/ 0 w 3708352"/>
                <a:gd name="connsiteY5" fmla="*/ 1538672 h 1538672"/>
                <a:gd name="connsiteX6" fmla="*/ 0 w 3708352"/>
                <a:gd name="connsiteY6" fmla="*/ 146502 h 1538672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3708352 w 3708352"/>
                <a:gd name="connsiteY2" fmla="*/ 146502 h 1538672"/>
                <a:gd name="connsiteX3" fmla="*/ 3708351 w 3708352"/>
                <a:gd name="connsiteY3" fmla="*/ 1538672 h 1538672"/>
                <a:gd name="connsiteX4" fmla="*/ 0 w 3708352"/>
                <a:gd name="connsiteY4" fmla="*/ 1538672 h 1538672"/>
                <a:gd name="connsiteX5" fmla="*/ 0 w 3708352"/>
                <a:gd name="connsiteY5" fmla="*/ 146502 h 1538672"/>
                <a:gd name="connsiteX0" fmla="*/ 0 w 3718847"/>
                <a:gd name="connsiteY0" fmla="*/ 146502 h 1538672"/>
                <a:gd name="connsiteX1" fmla="*/ 1080799 w 3718847"/>
                <a:gd name="connsiteY1" fmla="*/ 202693 h 1538672"/>
                <a:gd name="connsiteX2" fmla="*/ 3708351 w 3718847"/>
                <a:gd name="connsiteY2" fmla="*/ 1538672 h 1538672"/>
                <a:gd name="connsiteX3" fmla="*/ 0 w 3718847"/>
                <a:gd name="connsiteY3" fmla="*/ 1538672 h 1538672"/>
                <a:gd name="connsiteX4" fmla="*/ 0 w 3718847"/>
                <a:gd name="connsiteY4" fmla="*/ 146502 h 1538672"/>
                <a:gd name="connsiteX0" fmla="*/ 0 w 1407782"/>
                <a:gd name="connsiteY0" fmla="*/ 146502 h 1538672"/>
                <a:gd name="connsiteX1" fmla="*/ 1080799 w 1407782"/>
                <a:gd name="connsiteY1" fmla="*/ 202693 h 1538672"/>
                <a:gd name="connsiteX2" fmla="*/ 1103697 w 1407782"/>
                <a:gd name="connsiteY2" fmla="*/ 1538672 h 1538672"/>
                <a:gd name="connsiteX3" fmla="*/ 0 w 1407782"/>
                <a:gd name="connsiteY3" fmla="*/ 1538672 h 1538672"/>
                <a:gd name="connsiteX4" fmla="*/ 0 w 1407782"/>
                <a:gd name="connsiteY4" fmla="*/ 146502 h 1538672"/>
                <a:gd name="connsiteX0" fmla="*/ 0 w 1364784"/>
                <a:gd name="connsiteY0" fmla="*/ 146502 h 1538672"/>
                <a:gd name="connsiteX1" fmla="*/ 1080799 w 1364784"/>
                <a:gd name="connsiteY1" fmla="*/ 202693 h 1538672"/>
                <a:gd name="connsiteX2" fmla="*/ 1103697 w 1364784"/>
                <a:gd name="connsiteY2" fmla="*/ 1538672 h 1538672"/>
                <a:gd name="connsiteX3" fmla="*/ 0 w 1364784"/>
                <a:gd name="connsiteY3" fmla="*/ 1538672 h 1538672"/>
                <a:gd name="connsiteX4" fmla="*/ 0 w 1364784"/>
                <a:gd name="connsiteY4" fmla="*/ 146502 h 1538672"/>
                <a:gd name="connsiteX0" fmla="*/ 0 w 1109143"/>
                <a:gd name="connsiteY0" fmla="*/ 146502 h 1538672"/>
                <a:gd name="connsiteX1" fmla="*/ 1080799 w 1109143"/>
                <a:gd name="connsiteY1" fmla="*/ 202693 h 1538672"/>
                <a:gd name="connsiteX2" fmla="*/ 1103697 w 1109143"/>
                <a:gd name="connsiteY2" fmla="*/ 1538672 h 1538672"/>
                <a:gd name="connsiteX3" fmla="*/ 0 w 1109143"/>
                <a:gd name="connsiteY3" fmla="*/ 1538672 h 1538672"/>
                <a:gd name="connsiteX4" fmla="*/ 0 w 1109143"/>
                <a:gd name="connsiteY4" fmla="*/ 146502 h 1538672"/>
                <a:gd name="connsiteX0" fmla="*/ 0 w 1092751"/>
                <a:gd name="connsiteY0" fmla="*/ 146502 h 1538672"/>
                <a:gd name="connsiteX1" fmla="*/ 1080799 w 1092751"/>
                <a:gd name="connsiteY1" fmla="*/ 202693 h 1538672"/>
                <a:gd name="connsiteX2" fmla="*/ 1075988 w 1092751"/>
                <a:gd name="connsiteY2" fmla="*/ 1538672 h 1538672"/>
                <a:gd name="connsiteX3" fmla="*/ 0 w 1092751"/>
                <a:gd name="connsiteY3" fmla="*/ 1538672 h 1538672"/>
                <a:gd name="connsiteX4" fmla="*/ 0 w 1092751"/>
                <a:gd name="connsiteY4" fmla="*/ 146502 h 1538672"/>
                <a:gd name="connsiteX0" fmla="*/ 0 w 1082211"/>
                <a:gd name="connsiteY0" fmla="*/ 146502 h 1538672"/>
                <a:gd name="connsiteX1" fmla="*/ 1080799 w 1082211"/>
                <a:gd name="connsiteY1" fmla="*/ 202693 h 1538672"/>
                <a:gd name="connsiteX2" fmla="*/ 1075988 w 1082211"/>
                <a:gd name="connsiteY2" fmla="*/ 1538672 h 1538672"/>
                <a:gd name="connsiteX3" fmla="*/ 0 w 1082211"/>
                <a:gd name="connsiteY3" fmla="*/ 1538672 h 1538672"/>
                <a:gd name="connsiteX4" fmla="*/ 0 w 1082211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188929 h 1538672"/>
                <a:gd name="connsiteX4" fmla="*/ 0 w 1080799"/>
                <a:gd name="connsiteY4" fmla="*/ 146502 h 1538672"/>
                <a:gd name="connsiteX0" fmla="*/ 0 w 1080799"/>
                <a:gd name="connsiteY0" fmla="*/ 146502 h 1202918"/>
                <a:gd name="connsiteX1" fmla="*/ 1080799 w 1080799"/>
                <a:gd name="connsiteY1" fmla="*/ 202693 h 1202918"/>
                <a:gd name="connsiteX2" fmla="*/ 1075988 w 1080799"/>
                <a:gd name="connsiteY2" fmla="*/ 1202918 h 1202918"/>
                <a:gd name="connsiteX3" fmla="*/ 0 w 1080799"/>
                <a:gd name="connsiteY3" fmla="*/ 1188929 h 1202918"/>
                <a:gd name="connsiteX4" fmla="*/ 0 w 1080799"/>
                <a:gd name="connsiteY4" fmla="*/ 146502 h 1202918"/>
                <a:gd name="connsiteX0" fmla="*/ 0 w 1075988"/>
                <a:gd name="connsiteY0" fmla="*/ 146502 h 1202918"/>
                <a:gd name="connsiteX1" fmla="*/ 1053090 w 1075988"/>
                <a:gd name="connsiteY1" fmla="*/ 202693 h 1202918"/>
                <a:gd name="connsiteX2" fmla="*/ 1075988 w 1075988"/>
                <a:gd name="connsiteY2" fmla="*/ 1202918 h 1202918"/>
                <a:gd name="connsiteX3" fmla="*/ 0 w 1075988"/>
                <a:gd name="connsiteY3" fmla="*/ 1188929 h 1202918"/>
                <a:gd name="connsiteX4" fmla="*/ 0 w 1075988"/>
                <a:gd name="connsiteY4" fmla="*/ 146502 h 1202918"/>
                <a:gd name="connsiteX0" fmla="*/ 0 w 1053090"/>
                <a:gd name="connsiteY0" fmla="*/ 146502 h 1202918"/>
                <a:gd name="connsiteX1" fmla="*/ 1053090 w 1053090"/>
                <a:gd name="connsiteY1" fmla="*/ 202693 h 1202918"/>
                <a:gd name="connsiteX2" fmla="*/ 1048278 w 1053090"/>
                <a:gd name="connsiteY2" fmla="*/ 1202918 h 1202918"/>
                <a:gd name="connsiteX3" fmla="*/ 0 w 1053090"/>
                <a:gd name="connsiteY3" fmla="*/ 1188929 h 1202918"/>
                <a:gd name="connsiteX4" fmla="*/ 0 w 1053090"/>
                <a:gd name="connsiteY4" fmla="*/ 146502 h 1202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3090" h="1202918">
                  <a:moveTo>
                    <a:pt x="0" y="146502"/>
                  </a:moveTo>
                  <a:cubicBezTo>
                    <a:pt x="249406" y="-76161"/>
                    <a:pt x="550097" y="-35133"/>
                    <a:pt x="1053090" y="202693"/>
                  </a:cubicBezTo>
                  <a:cubicBezTo>
                    <a:pt x="1047693" y="1008300"/>
                    <a:pt x="1048301" y="392685"/>
                    <a:pt x="1048278" y="1202918"/>
                  </a:cubicBezTo>
                  <a:lnTo>
                    <a:pt x="0" y="1188929"/>
                  </a:lnTo>
                  <a:lnTo>
                    <a:pt x="0" y="146502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prstClr val="white"/>
                </a:solidFill>
              </a:endParaRPr>
            </a:p>
          </p:txBody>
        </p:sp>
      </p:grp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>
          <a:xfrm>
            <a:off x="8610600" y="6195042"/>
            <a:ext cx="2743200" cy="526434"/>
          </a:xfrm>
        </p:spPr>
        <p:txBody>
          <a:bodyPr/>
          <a:lstStyle/>
          <a:p>
            <a:fld id="{0B41A958-1C4B-4855-8ABB-ECFBAF21EE7E}" type="slidenum">
              <a:rPr lang="pt-PT" sz="2000" b="1" smtClean="0">
                <a:solidFill>
                  <a:srgbClr val="011D44"/>
                </a:solidFill>
                <a:latin typeface="Arial Black" panose="020B0A04020102020204" pitchFamily="34" charset="0"/>
              </a:rPr>
              <a:pPr/>
              <a:t>18</a:t>
            </a:fld>
            <a:endParaRPr lang="pt-PT" b="1" dirty="0">
              <a:solidFill>
                <a:srgbClr val="011D44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758608" y="5722527"/>
            <a:ext cx="2708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200" dirty="0">
                <a:solidFill>
                  <a:srgbClr val="011D44"/>
                </a:solidFill>
              </a:rPr>
              <a:t>cna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2" r="12224"/>
          <a:stretch/>
        </p:blipFill>
        <p:spPr>
          <a:xfrm>
            <a:off x="-1" y="0"/>
            <a:ext cx="1000141" cy="1261629"/>
          </a:xfrm>
          <a:prstGeom prst="rect">
            <a:avLst/>
          </a:prstGeom>
        </p:spPr>
      </p:pic>
      <p:pic>
        <p:nvPicPr>
          <p:cNvPr id="13" name="Picture 82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056" y="58737"/>
            <a:ext cx="956108" cy="9387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8579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0140" y="365125"/>
            <a:ext cx="10353660" cy="1325563"/>
          </a:xfrm>
        </p:spPr>
        <p:txBody>
          <a:bodyPr/>
          <a:lstStyle/>
          <a:p>
            <a:r>
              <a:rPr lang="pt-PT" dirty="0">
                <a:solidFill>
                  <a:srgbClr val="011D44"/>
                </a:solidFill>
              </a:rPr>
              <a:t>Á</a:t>
            </a:r>
            <a:r>
              <a:rPr lang="pt-PT" dirty="0" smtClean="0">
                <a:solidFill>
                  <a:srgbClr val="011D44"/>
                </a:solidFill>
              </a:rPr>
              <a:t>gua: um recurso indispensável</a:t>
            </a:r>
            <a:endParaRPr lang="pt-PT" dirty="0">
              <a:solidFill>
                <a:srgbClr val="011D44"/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000141" y="1997075"/>
            <a:ext cx="5548578" cy="3656541"/>
          </a:xfrm>
        </p:spPr>
        <p:txBody>
          <a:bodyPr>
            <a:normAutofit lnSpcReduction="10000"/>
          </a:bodyPr>
          <a:lstStyle/>
          <a:p>
            <a:pPr algn="just"/>
            <a:r>
              <a:rPr lang="pt-PT" sz="2200" dirty="0"/>
              <a:t>A</a:t>
            </a:r>
            <a:r>
              <a:rPr lang="pt-PT" sz="2200" dirty="0" smtClean="0">
                <a:solidFill>
                  <a:schemeClr val="bg2">
                    <a:lumMod val="50000"/>
                  </a:schemeClr>
                </a:solidFill>
              </a:rPr>
              <a:t> água </a:t>
            </a:r>
            <a:r>
              <a:rPr lang="pt-PT" sz="2200" dirty="0" smtClean="0"/>
              <a:t>é indispensável à vida de todos os seres vivos e, por isso a sua degradação ou escassez tem consequências severas sobre a flora, a fauna e a saúde humana.</a:t>
            </a:r>
          </a:p>
          <a:p>
            <a:pPr algn="just"/>
            <a:r>
              <a:rPr lang="pt-PT" sz="2200" dirty="0" smtClean="0"/>
              <a:t>Esta também condiciona o desenvolvimento económico, uma vez que é fonte de energia e essencial para o funcionamento da atividade económica (agricultura, indústria, comércio, transportes) e da atividade doméstica.</a:t>
            </a:r>
          </a:p>
          <a:p>
            <a:pPr algn="just"/>
            <a:r>
              <a:rPr lang="pt-PT" sz="2200" dirty="0" smtClean="0">
                <a:solidFill>
                  <a:schemeClr val="accent6">
                    <a:lumMod val="75000"/>
                  </a:schemeClr>
                </a:solidFill>
              </a:rPr>
              <a:t>A água constitui, desta forma, um fator de progresso e desenvolvimento.</a:t>
            </a:r>
            <a:endParaRPr lang="pt-PT" sz="2200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15" name="Grupo 14"/>
          <p:cNvGrpSpPr/>
          <p:nvPr/>
        </p:nvGrpSpPr>
        <p:grpSpPr>
          <a:xfrm>
            <a:off x="-1" y="5694518"/>
            <a:ext cx="12192001" cy="1191293"/>
            <a:chOff x="-1" y="5694518"/>
            <a:chExt cx="12192001" cy="1191293"/>
          </a:xfrm>
        </p:grpSpPr>
        <p:sp>
          <p:nvSpPr>
            <p:cNvPr id="5" name="Ondulado duplo 15"/>
            <p:cNvSpPr/>
            <p:nvPr/>
          </p:nvSpPr>
          <p:spPr>
            <a:xfrm>
              <a:off x="7416704" y="5712596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" name="Ondulado duplo 15"/>
            <p:cNvSpPr/>
            <p:nvPr/>
          </p:nvSpPr>
          <p:spPr>
            <a:xfrm>
              <a:off x="3708352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7" name="Ondulado duplo 15"/>
            <p:cNvSpPr/>
            <p:nvPr/>
          </p:nvSpPr>
          <p:spPr>
            <a:xfrm>
              <a:off x="-1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8" name="Ondulado duplo 15"/>
            <p:cNvSpPr/>
            <p:nvPr/>
          </p:nvSpPr>
          <p:spPr>
            <a:xfrm>
              <a:off x="11125056" y="5694518"/>
              <a:ext cx="1066944" cy="1191293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86235 h 1478405"/>
                <a:gd name="connsiteX1" fmla="*/ 1080799 w 3708352"/>
                <a:gd name="connsiteY1" fmla="*/ 142426 h 1478405"/>
                <a:gd name="connsiteX2" fmla="*/ 1854176 w 3708352"/>
                <a:gd name="connsiteY2" fmla="*/ 86235 h 1478405"/>
                <a:gd name="connsiteX3" fmla="*/ 3708352 w 3708352"/>
                <a:gd name="connsiteY3" fmla="*/ 86235 h 1478405"/>
                <a:gd name="connsiteX4" fmla="*/ 3708351 w 3708352"/>
                <a:gd name="connsiteY4" fmla="*/ 1478405 h 1478405"/>
                <a:gd name="connsiteX5" fmla="*/ 0 w 3708352"/>
                <a:gd name="connsiteY5" fmla="*/ 1478405 h 1478405"/>
                <a:gd name="connsiteX6" fmla="*/ 0 w 3708352"/>
                <a:gd name="connsiteY6" fmla="*/ 86235 h 1478405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1854176 w 3708352"/>
                <a:gd name="connsiteY2" fmla="*/ 146502 h 1538672"/>
                <a:gd name="connsiteX3" fmla="*/ 3708352 w 3708352"/>
                <a:gd name="connsiteY3" fmla="*/ 146502 h 1538672"/>
                <a:gd name="connsiteX4" fmla="*/ 3708351 w 3708352"/>
                <a:gd name="connsiteY4" fmla="*/ 1538672 h 1538672"/>
                <a:gd name="connsiteX5" fmla="*/ 0 w 3708352"/>
                <a:gd name="connsiteY5" fmla="*/ 1538672 h 1538672"/>
                <a:gd name="connsiteX6" fmla="*/ 0 w 3708352"/>
                <a:gd name="connsiteY6" fmla="*/ 146502 h 1538672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3708352 w 3708352"/>
                <a:gd name="connsiteY2" fmla="*/ 146502 h 1538672"/>
                <a:gd name="connsiteX3" fmla="*/ 3708351 w 3708352"/>
                <a:gd name="connsiteY3" fmla="*/ 1538672 h 1538672"/>
                <a:gd name="connsiteX4" fmla="*/ 0 w 3708352"/>
                <a:gd name="connsiteY4" fmla="*/ 1538672 h 1538672"/>
                <a:gd name="connsiteX5" fmla="*/ 0 w 3708352"/>
                <a:gd name="connsiteY5" fmla="*/ 146502 h 1538672"/>
                <a:gd name="connsiteX0" fmla="*/ 0 w 3718847"/>
                <a:gd name="connsiteY0" fmla="*/ 146502 h 1538672"/>
                <a:gd name="connsiteX1" fmla="*/ 1080799 w 3718847"/>
                <a:gd name="connsiteY1" fmla="*/ 202693 h 1538672"/>
                <a:gd name="connsiteX2" fmla="*/ 3708351 w 3718847"/>
                <a:gd name="connsiteY2" fmla="*/ 1538672 h 1538672"/>
                <a:gd name="connsiteX3" fmla="*/ 0 w 3718847"/>
                <a:gd name="connsiteY3" fmla="*/ 1538672 h 1538672"/>
                <a:gd name="connsiteX4" fmla="*/ 0 w 3718847"/>
                <a:gd name="connsiteY4" fmla="*/ 146502 h 1538672"/>
                <a:gd name="connsiteX0" fmla="*/ 0 w 1407782"/>
                <a:gd name="connsiteY0" fmla="*/ 146502 h 1538672"/>
                <a:gd name="connsiteX1" fmla="*/ 1080799 w 1407782"/>
                <a:gd name="connsiteY1" fmla="*/ 202693 h 1538672"/>
                <a:gd name="connsiteX2" fmla="*/ 1103697 w 1407782"/>
                <a:gd name="connsiteY2" fmla="*/ 1538672 h 1538672"/>
                <a:gd name="connsiteX3" fmla="*/ 0 w 1407782"/>
                <a:gd name="connsiteY3" fmla="*/ 1538672 h 1538672"/>
                <a:gd name="connsiteX4" fmla="*/ 0 w 1407782"/>
                <a:gd name="connsiteY4" fmla="*/ 146502 h 1538672"/>
                <a:gd name="connsiteX0" fmla="*/ 0 w 1364784"/>
                <a:gd name="connsiteY0" fmla="*/ 146502 h 1538672"/>
                <a:gd name="connsiteX1" fmla="*/ 1080799 w 1364784"/>
                <a:gd name="connsiteY1" fmla="*/ 202693 h 1538672"/>
                <a:gd name="connsiteX2" fmla="*/ 1103697 w 1364784"/>
                <a:gd name="connsiteY2" fmla="*/ 1538672 h 1538672"/>
                <a:gd name="connsiteX3" fmla="*/ 0 w 1364784"/>
                <a:gd name="connsiteY3" fmla="*/ 1538672 h 1538672"/>
                <a:gd name="connsiteX4" fmla="*/ 0 w 1364784"/>
                <a:gd name="connsiteY4" fmla="*/ 146502 h 1538672"/>
                <a:gd name="connsiteX0" fmla="*/ 0 w 1109143"/>
                <a:gd name="connsiteY0" fmla="*/ 146502 h 1538672"/>
                <a:gd name="connsiteX1" fmla="*/ 1080799 w 1109143"/>
                <a:gd name="connsiteY1" fmla="*/ 202693 h 1538672"/>
                <a:gd name="connsiteX2" fmla="*/ 1103697 w 1109143"/>
                <a:gd name="connsiteY2" fmla="*/ 1538672 h 1538672"/>
                <a:gd name="connsiteX3" fmla="*/ 0 w 1109143"/>
                <a:gd name="connsiteY3" fmla="*/ 1538672 h 1538672"/>
                <a:gd name="connsiteX4" fmla="*/ 0 w 1109143"/>
                <a:gd name="connsiteY4" fmla="*/ 146502 h 1538672"/>
                <a:gd name="connsiteX0" fmla="*/ 0 w 1092751"/>
                <a:gd name="connsiteY0" fmla="*/ 146502 h 1538672"/>
                <a:gd name="connsiteX1" fmla="*/ 1080799 w 1092751"/>
                <a:gd name="connsiteY1" fmla="*/ 202693 h 1538672"/>
                <a:gd name="connsiteX2" fmla="*/ 1075988 w 1092751"/>
                <a:gd name="connsiteY2" fmla="*/ 1538672 h 1538672"/>
                <a:gd name="connsiteX3" fmla="*/ 0 w 1092751"/>
                <a:gd name="connsiteY3" fmla="*/ 1538672 h 1538672"/>
                <a:gd name="connsiteX4" fmla="*/ 0 w 1092751"/>
                <a:gd name="connsiteY4" fmla="*/ 146502 h 1538672"/>
                <a:gd name="connsiteX0" fmla="*/ 0 w 1082211"/>
                <a:gd name="connsiteY0" fmla="*/ 146502 h 1538672"/>
                <a:gd name="connsiteX1" fmla="*/ 1080799 w 1082211"/>
                <a:gd name="connsiteY1" fmla="*/ 202693 h 1538672"/>
                <a:gd name="connsiteX2" fmla="*/ 1075988 w 1082211"/>
                <a:gd name="connsiteY2" fmla="*/ 1538672 h 1538672"/>
                <a:gd name="connsiteX3" fmla="*/ 0 w 1082211"/>
                <a:gd name="connsiteY3" fmla="*/ 1538672 h 1538672"/>
                <a:gd name="connsiteX4" fmla="*/ 0 w 1082211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188929 h 1538672"/>
                <a:gd name="connsiteX4" fmla="*/ 0 w 1080799"/>
                <a:gd name="connsiteY4" fmla="*/ 146502 h 1538672"/>
                <a:gd name="connsiteX0" fmla="*/ 0 w 1080799"/>
                <a:gd name="connsiteY0" fmla="*/ 146502 h 1202918"/>
                <a:gd name="connsiteX1" fmla="*/ 1080799 w 1080799"/>
                <a:gd name="connsiteY1" fmla="*/ 202693 h 1202918"/>
                <a:gd name="connsiteX2" fmla="*/ 1075988 w 1080799"/>
                <a:gd name="connsiteY2" fmla="*/ 1202918 h 1202918"/>
                <a:gd name="connsiteX3" fmla="*/ 0 w 1080799"/>
                <a:gd name="connsiteY3" fmla="*/ 1188929 h 1202918"/>
                <a:gd name="connsiteX4" fmla="*/ 0 w 1080799"/>
                <a:gd name="connsiteY4" fmla="*/ 146502 h 1202918"/>
                <a:gd name="connsiteX0" fmla="*/ 0 w 1075988"/>
                <a:gd name="connsiteY0" fmla="*/ 146502 h 1202918"/>
                <a:gd name="connsiteX1" fmla="*/ 1053090 w 1075988"/>
                <a:gd name="connsiteY1" fmla="*/ 202693 h 1202918"/>
                <a:gd name="connsiteX2" fmla="*/ 1075988 w 1075988"/>
                <a:gd name="connsiteY2" fmla="*/ 1202918 h 1202918"/>
                <a:gd name="connsiteX3" fmla="*/ 0 w 1075988"/>
                <a:gd name="connsiteY3" fmla="*/ 1188929 h 1202918"/>
                <a:gd name="connsiteX4" fmla="*/ 0 w 1075988"/>
                <a:gd name="connsiteY4" fmla="*/ 146502 h 1202918"/>
                <a:gd name="connsiteX0" fmla="*/ 0 w 1053090"/>
                <a:gd name="connsiteY0" fmla="*/ 146502 h 1202918"/>
                <a:gd name="connsiteX1" fmla="*/ 1053090 w 1053090"/>
                <a:gd name="connsiteY1" fmla="*/ 202693 h 1202918"/>
                <a:gd name="connsiteX2" fmla="*/ 1048278 w 1053090"/>
                <a:gd name="connsiteY2" fmla="*/ 1202918 h 1202918"/>
                <a:gd name="connsiteX3" fmla="*/ 0 w 1053090"/>
                <a:gd name="connsiteY3" fmla="*/ 1188929 h 1202918"/>
                <a:gd name="connsiteX4" fmla="*/ 0 w 1053090"/>
                <a:gd name="connsiteY4" fmla="*/ 146502 h 1202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3090" h="1202918">
                  <a:moveTo>
                    <a:pt x="0" y="146502"/>
                  </a:moveTo>
                  <a:cubicBezTo>
                    <a:pt x="249406" y="-76161"/>
                    <a:pt x="550097" y="-35133"/>
                    <a:pt x="1053090" y="202693"/>
                  </a:cubicBezTo>
                  <a:cubicBezTo>
                    <a:pt x="1047693" y="1008300"/>
                    <a:pt x="1048301" y="392685"/>
                    <a:pt x="1048278" y="1202918"/>
                  </a:cubicBezTo>
                  <a:lnTo>
                    <a:pt x="0" y="1188929"/>
                  </a:lnTo>
                  <a:lnTo>
                    <a:pt x="0" y="146502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>
          <a:xfrm>
            <a:off x="8610600" y="6195042"/>
            <a:ext cx="2743200" cy="526434"/>
          </a:xfrm>
        </p:spPr>
        <p:txBody>
          <a:bodyPr/>
          <a:lstStyle/>
          <a:p>
            <a:fld id="{0B41A958-1C4B-4855-8ABB-ECFBAF21EE7E}" type="slidenum">
              <a:rPr lang="pt-PT" sz="2000" b="1" smtClean="0">
                <a:solidFill>
                  <a:srgbClr val="011D44"/>
                </a:solidFill>
                <a:latin typeface="Arial Black" panose="020B0A04020102020204" pitchFamily="34" charset="0"/>
              </a:rPr>
              <a:t>2</a:t>
            </a:fld>
            <a:endParaRPr lang="pt-PT" b="1" dirty="0">
              <a:solidFill>
                <a:srgbClr val="011D44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758608" y="5722527"/>
            <a:ext cx="2708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200" dirty="0">
                <a:solidFill>
                  <a:srgbClr val="011D44"/>
                </a:solidFill>
              </a:rPr>
              <a:t>cna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2" r="12224"/>
          <a:stretch/>
        </p:blipFill>
        <p:spPr>
          <a:xfrm>
            <a:off x="-1" y="0"/>
            <a:ext cx="1000141" cy="1261629"/>
          </a:xfrm>
          <a:prstGeom prst="rect">
            <a:avLst/>
          </a:prstGeom>
        </p:spPr>
      </p:pic>
      <p:pic>
        <p:nvPicPr>
          <p:cNvPr id="13" name="Picture 82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056" y="58737"/>
            <a:ext cx="956108" cy="93879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aixaDeTexto 9"/>
          <p:cNvSpPr txBox="1"/>
          <p:nvPr/>
        </p:nvSpPr>
        <p:spPr>
          <a:xfrm>
            <a:off x="6723742" y="4747441"/>
            <a:ext cx="509427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200" dirty="0" smtClean="0">
                <a:solidFill>
                  <a:schemeClr val="accent6"/>
                </a:solidFill>
              </a:rPr>
              <a:t>Figura 1 – Rio Tejo</a:t>
            </a:r>
          </a:p>
          <a:p>
            <a:pPr algn="ctr">
              <a:lnSpc>
                <a:spcPct val="150000"/>
              </a:lnSpc>
            </a:pPr>
            <a:r>
              <a:rPr lang="pt-PT" sz="1000" dirty="0"/>
              <a:t>(Fonte: http://www.visitcentrodeportugal.com.pt/pt/parque-natural-do-tejo-internacional</a:t>
            </a:r>
            <a:r>
              <a:rPr lang="pt-PT" sz="1000" dirty="0" smtClean="0"/>
              <a:t>/)</a:t>
            </a:r>
            <a:endParaRPr lang="pt-PT" sz="1000" dirty="0"/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2669" y="2113803"/>
            <a:ext cx="4551131" cy="2560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760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0140" y="365125"/>
            <a:ext cx="10353660" cy="1325563"/>
          </a:xfrm>
        </p:spPr>
        <p:txBody>
          <a:bodyPr/>
          <a:lstStyle/>
          <a:p>
            <a:r>
              <a:rPr lang="pt-PT" dirty="0" smtClean="0">
                <a:solidFill>
                  <a:srgbClr val="011D44"/>
                </a:solidFill>
              </a:rPr>
              <a:t>Distribuição da água na Terra</a:t>
            </a:r>
            <a:endParaRPr lang="pt-PT" dirty="0">
              <a:solidFill>
                <a:srgbClr val="011D44"/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000139" y="1626754"/>
            <a:ext cx="5296114" cy="3697445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pt-PT" sz="2200" dirty="0" smtClean="0"/>
              <a:t>Da totalidade de água existente no planeta Terra 97,5% é salgada (mares e oceanos), os restante 2,5% correspondem à água doce (rios, lagos, água subterrânea, glaciares, etc.) </a:t>
            </a:r>
          </a:p>
          <a:p>
            <a:pPr algn="just">
              <a:lnSpc>
                <a:spcPct val="100000"/>
              </a:lnSpc>
            </a:pPr>
            <a:r>
              <a:rPr lang="pt-PT" sz="2200" dirty="0" smtClean="0"/>
              <a:t>A distribuição da água no nosso planeta encontra-se representada pela Figura 2.</a:t>
            </a:r>
            <a:endParaRPr lang="pt-PT" sz="2200" dirty="0"/>
          </a:p>
          <a:p>
            <a:endParaRPr lang="pt-PT" sz="2200" dirty="0" smtClean="0"/>
          </a:p>
        </p:txBody>
      </p:sp>
      <p:grpSp>
        <p:nvGrpSpPr>
          <p:cNvPr id="15" name="Grupo 14"/>
          <p:cNvGrpSpPr/>
          <p:nvPr/>
        </p:nvGrpSpPr>
        <p:grpSpPr>
          <a:xfrm>
            <a:off x="-1" y="5694518"/>
            <a:ext cx="12192001" cy="1191293"/>
            <a:chOff x="-1" y="5694518"/>
            <a:chExt cx="12192001" cy="1191293"/>
          </a:xfrm>
        </p:grpSpPr>
        <p:sp>
          <p:nvSpPr>
            <p:cNvPr id="5" name="Ondulado duplo 15"/>
            <p:cNvSpPr/>
            <p:nvPr/>
          </p:nvSpPr>
          <p:spPr>
            <a:xfrm>
              <a:off x="7416704" y="5712596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" name="Ondulado duplo 15"/>
            <p:cNvSpPr/>
            <p:nvPr/>
          </p:nvSpPr>
          <p:spPr>
            <a:xfrm>
              <a:off x="3708352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7" name="Ondulado duplo 15"/>
            <p:cNvSpPr/>
            <p:nvPr/>
          </p:nvSpPr>
          <p:spPr>
            <a:xfrm>
              <a:off x="-1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8" name="Ondulado duplo 15"/>
            <p:cNvSpPr/>
            <p:nvPr/>
          </p:nvSpPr>
          <p:spPr>
            <a:xfrm>
              <a:off x="11125056" y="5694518"/>
              <a:ext cx="1066944" cy="1191293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86235 h 1478405"/>
                <a:gd name="connsiteX1" fmla="*/ 1080799 w 3708352"/>
                <a:gd name="connsiteY1" fmla="*/ 142426 h 1478405"/>
                <a:gd name="connsiteX2" fmla="*/ 1854176 w 3708352"/>
                <a:gd name="connsiteY2" fmla="*/ 86235 h 1478405"/>
                <a:gd name="connsiteX3" fmla="*/ 3708352 w 3708352"/>
                <a:gd name="connsiteY3" fmla="*/ 86235 h 1478405"/>
                <a:gd name="connsiteX4" fmla="*/ 3708351 w 3708352"/>
                <a:gd name="connsiteY4" fmla="*/ 1478405 h 1478405"/>
                <a:gd name="connsiteX5" fmla="*/ 0 w 3708352"/>
                <a:gd name="connsiteY5" fmla="*/ 1478405 h 1478405"/>
                <a:gd name="connsiteX6" fmla="*/ 0 w 3708352"/>
                <a:gd name="connsiteY6" fmla="*/ 86235 h 1478405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1854176 w 3708352"/>
                <a:gd name="connsiteY2" fmla="*/ 146502 h 1538672"/>
                <a:gd name="connsiteX3" fmla="*/ 3708352 w 3708352"/>
                <a:gd name="connsiteY3" fmla="*/ 146502 h 1538672"/>
                <a:gd name="connsiteX4" fmla="*/ 3708351 w 3708352"/>
                <a:gd name="connsiteY4" fmla="*/ 1538672 h 1538672"/>
                <a:gd name="connsiteX5" fmla="*/ 0 w 3708352"/>
                <a:gd name="connsiteY5" fmla="*/ 1538672 h 1538672"/>
                <a:gd name="connsiteX6" fmla="*/ 0 w 3708352"/>
                <a:gd name="connsiteY6" fmla="*/ 146502 h 1538672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3708352 w 3708352"/>
                <a:gd name="connsiteY2" fmla="*/ 146502 h 1538672"/>
                <a:gd name="connsiteX3" fmla="*/ 3708351 w 3708352"/>
                <a:gd name="connsiteY3" fmla="*/ 1538672 h 1538672"/>
                <a:gd name="connsiteX4" fmla="*/ 0 w 3708352"/>
                <a:gd name="connsiteY4" fmla="*/ 1538672 h 1538672"/>
                <a:gd name="connsiteX5" fmla="*/ 0 w 3708352"/>
                <a:gd name="connsiteY5" fmla="*/ 146502 h 1538672"/>
                <a:gd name="connsiteX0" fmla="*/ 0 w 3718847"/>
                <a:gd name="connsiteY0" fmla="*/ 146502 h 1538672"/>
                <a:gd name="connsiteX1" fmla="*/ 1080799 w 3718847"/>
                <a:gd name="connsiteY1" fmla="*/ 202693 h 1538672"/>
                <a:gd name="connsiteX2" fmla="*/ 3708351 w 3718847"/>
                <a:gd name="connsiteY2" fmla="*/ 1538672 h 1538672"/>
                <a:gd name="connsiteX3" fmla="*/ 0 w 3718847"/>
                <a:gd name="connsiteY3" fmla="*/ 1538672 h 1538672"/>
                <a:gd name="connsiteX4" fmla="*/ 0 w 3718847"/>
                <a:gd name="connsiteY4" fmla="*/ 146502 h 1538672"/>
                <a:gd name="connsiteX0" fmla="*/ 0 w 1407782"/>
                <a:gd name="connsiteY0" fmla="*/ 146502 h 1538672"/>
                <a:gd name="connsiteX1" fmla="*/ 1080799 w 1407782"/>
                <a:gd name="connsiteY1" fmla="*/ 202693 h 1538672"/>
                <a:gd name="connsiteX2" fmla="*/ 1103697 w 1407782"/>
                <a:gd name="connsiteY2" fmla="*/ 1538672 h 1538672"/>
                <a:gd name="connsiteX3" fmla="*/ 0 w 1407782"/>
                <a:gd name="connsiteY3" fmla="*/ 1538672 h 1538672"/>
                <a:gd name="connsiteX4" fmla="*/ 0 w 1407782"/>
                <a:gd name="connsiteY4" fmla="*/ 146502 h 1538672"/>
                <a:gd name="connsiteX0" fmla="*/ 0 w 1364784"/>
                <a:gd name="connsiteY0" fmla="*/ 146502 h 1538672"/>
                <a:gd name="connsiteX1" fmla="*/ 1080799 w 1364784"/>
                <a:gd name="connsiteY1" fmla="*/ 202693 h 1538672"/>
                <a:gd name="connsiteX2" fmla="*/ 1103697 w 1364784"/>
                <a:gd name="connsiteY2" fmla="*/ 1538672 h 1538672"/>
                <a:gd name="connsiteX3" fmla="*/ 0 w 1364784"/>
                <a:gd name="connsiteY3" fmla="*/ 1538672 h 1538672"/>
                <a:gd name="connsiteX4" fmla="*/ 0 w 1364784"/>
                <a:gd name="connsiteY4" fmla="*/ 146502 h 1538672"/>
                <a:gd name="connsiteX0" fmla="*/ 0 w 1109143"/>
                <a:gd name="connsiteY0" fmla="*/ 146502 h 1538672"/>
                <a:gd name="connsiteX1" fmla="*/ 1080799 w 1109143"/>
                <a:gd name="connsiteY1" fmla="*/ 202693 h 1538672"/>
                <a:gd name="connsiteX2" fmla="*/ 1103697 w 1109143"/>
                <a:gd name="connsiteY2" fmla="*/ 1538672 h 1538672"/>
                <a:gd name="connsiteX3" fmla="*/ 0 w 1109143"/>
                <a:gd name="connsiteY3" fmla="*/ 1538672 h 1538672"/>
                <a:gd name="connsiteX4" fmla="*/ 0 w 1109143"/>
                <a:gd name="connsiteY4" fmla="*/ 146502 h 1538672"/>
                <a:gd name="connsiteX0" fmla="*/ 0 w 1092751"/>
                <a:gd name="connsiteY0" fmla="*/ 146502 h 1538672"/>
                <a:gd name="connsiteX1" fmla="*/ 1080799 w 1092751"/>
                <a:gd name="connsiteY1" fmla="*/ 202693 h 1538672"/>
                <a:gd name="connsiteX2" fmla="*/ 1075988 w 1092751"/>
                <a:gd name="connsiteY2" fmla="*/ 1538672 h 1538672"/>
                <a:gd name="connsiteX3" fmla="*/ 0 w 1092751"/>
                <a:gd name="connsiteY3" fmla="*/ 1538672 h 1538672"/>
                <a:gd name="connsiteX4" fmla="*/ 0 w 1092751"/>
                <a:gd name="connsiteY4" fmla="*/ 146502 h 1538672"/>
                <a:gd name="connsiteX0" fmla="*/ 0 w 1082211"/>
                <a:gd name="connsiteY0" fmla="*/ 146502 h 1538672"/>
                <a:gd name="connsiteX1" fmla="*/ 1080799 w 1082211"/>
                <a:gd name="connsiteY1" fmla="*/ 202693 h 1538672"/>
                <a:gd name="connsiteX2" fmla="*/ 1075988 w 1082211"/>
                <a:gd name="connsiteY2" fmla="*/ 1538672 h 1538672"/>
                <a:gd name="connsiteX3" fmla="*/ 0 w 1082211"/>
                <a:gd name="connsiteY3" fmla="*/ 1538672 h 1538672"/>
                <a:gd name="connsiteX4" fmla="*/ 0 w 1082211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188929 h 1538672"/>
                <a:gd name="connsiteX4" fmla="*/ 0 w 1080799"/>
                <a:gd name="connsiteY4" fmla="*/ 146502 h 1538672"/>
                <a:gd name="connsiteX0" fmla="*/ 0 w 1080799"/>
                <a:gd name="connsiteY0" fmla="*/ 146502 h 1202918"/>
                <a:gd name="connsiteX1" fmla="*/ 1080799 w 1080799"/>
                <a:gd name="connsiteY1" fmla="*/ 202693 h 1202918"/>
                <a:gd name="connsiteX2" fmla="*/ 1075988 w 1080799"/>
                <a:gd name="connsiteY2" fmla="*/ 1202918 h 1202918"/>
                <a:gd name="connsiteX3" fmla="*/ 0 w 1080799"/>
                <a:gd name="connsiteY3" fmla="*/ 1188929 h 1202918"/>
                <a:gd name="connsiteX4" fmla="*/ 0 w 1080799"/>
                <a:gd name="connsiteY4" fmla="*/ 146502 h 1202918"/>
                <a:gd name="connsiteX0" fmla="*/ 0 w 1075988"/>
                <a:gd name="connsiteY0" fmla="*/ 146502 h 1202918"/>
                <a:gd name="connsiteX1" fmla="*/ 1053090 w 1075988"/>
                <a:gd name="connsiteY1" fmla="*/ 202693 h 1202918"/>
                <a:gd name="connsiteX2" fmla="*/ 1075988 w 1075988"/>
                <a:gd name="connsiteY2" fmla="*/ 1202918 h 1202918"/>
                <a:gd name="connsiteX3" fmla="*/ 0 w 1075988"/>
                <a:gd name="connsiteY3" fmla="*/ 1188929 h 1202918"/>
                <a:gd name="connsiteX4" fmla="*/ 0 w 1075988"/>
                <a:gd name="connsiteY4" fmla="*/ 146502 h 1202918"/>
                <a:gd name="connsiteX0" fmla="*/ 0 w 1053090"/>
                <a:gd name="connsiteY0" fmla="*/ 146502 h 1202918"/>
                <a:gd name="connsiteX1" fmla="*/ 1053090 w 1053090"/>
                <a:gd name="connsiteY1" fmla="*/ 202693 h 1202918"/>
                <a:gd name="connsiteX2" fmla="*/ 1048278 w 1053090"/>
                <a:gd name="connsiteY2" fmla="*/ 1202918 h 1202918"/>
                <a:gd name="connsiteX3" fmla="*/ 0 w 1053090"/>
                <a:gd name="connsiteY3" fmla="*/ 1188929 h 1202918"/>
                <a:gd name="connsiteX4" fmla="*/ 0 w 1053090"/>
                <a:gd name="connsiteY4" fmla="*/ 146502 h 1202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3090" h="1202918">
                  <a:moveTo>
                    <a:pt x="0" y="146502"/>
                  </a:moveTo>
                  <a:cubicBezTo>
                    <a:pt x="249406" y="-76161"/>
                    <a:pt x="550097" y="-35133"/>
                    <a:pt x="1053090" y="202693"/>
                  </a:cubicBezTo>
                  <a:cubicBezTo>
                    <a:pt x="1047693" y="1008300"/>
                    <a:pt x="1048301" y="392685"/>
                    <a:pt x="1048278" y="1202918"/>
                  </a:cubicBezTo>
                  <a:lnTo>
                    <a:pt x="0" y="1188929"/>
                  </a:lnTo>
                  <a:lnTo>
                    <a:pt x="0" y="146502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>
          <a:xfrm>
            <a:off x="8610600" y="6195042"/>
            <a:ext cx="2743200" cy="526434"/>
          </a:xfrm>
        </p:spPr>
        <p:txBody>
          <a:bodyPr/>
          <a:lstStyle/>
          <a:p>
            <a:fld id="{0B41A958-1C4B-4855-8ABB-ECFBAF21EE7E}" type="slidenum">
              <a:rPr lang="pt-PT" sz="2000" b="1" smtClean="0">
                <a:solidFill>
                  <a:srgbClr val="011D44"/>
                </a:solidFill>
                <a:latin typeface="Arial Black" panose="020B0A04020102020204" pitchFamily="34" charset="0"/>
              </a:rPr>
              <a:t>3</a:t>
            </a:fld>
            <a:endParaRPr lang="pt-PT" b="1" dirty="0">
              <a:solidFill>
                <a:srgbClr val="011D44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758608" y="5722527"/>
            <a:ext cx="2708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200" dirty="0">
                <a:solidFill>
                  <a:srgbClr val="011D44"/>
                </a:solidFill>
              </a:rPr>
              <a:t>cna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2" r="12224"/>
          <a:stretch/>
        </p:blipFill>
        <p:spPr>
          <a:xfrm>
            <a:off x="-1" y="0"/>
            <a:ext cx="1000141" cy="1261629"/>
          </a:xfrm>
          <a:prstGeom prst="rect">
            <a:avLst/>
          </a:prstGeom>
        </p:spPr>
      </p:pic>
      <p:pic>
        <p:nvPicPr>
          <p:cNvPr id="13" name="Picture 82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056" y="58737"/>
            <a:ext cx="956108" cy="93879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CaixaDeTexto 15"/>
          <p:cNvSpPr txBox="1"/>
          <p:nvPr/>
        </p:nvSpPr>
        <p:spPr>
          <a:xfrm>
            <a:off x="6689834" y="5219067"/>
            <a:ext cx="459698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200" dirty="0" smtClean="0">
                <a:solidFill>
                  <a:schemeClr val="accent6"/>
                </a:solidFill>
              </a:rPr>
              <a:t>Figura 2 – Distribuição da água na Terra</a:t>
            </a:r>
          </a:p>
          <a:p>
            <a:pPr algn="ctr">
              <a:lnSpc>
                <a:spcPct val="150000"/>
              </a:lnSpc>
            </a:pPr>
            <a:r>
              <a:rPr lang="pt-PT" sz="1000" dirty="0" smtClean="0"/>
              <a:t>(Fonte</a:t>
            </a:r>
            <a:r>
              <a:rPr lang="pt-PT" sz="1000" dirty="0"/>
              <a:t>: </a:t>
            </a:r>
            <a:r>
              <a:rPr lang="pt-PT" sz="1000" dirty="0" smtClean="0"/>
              <a:t>USGS disponível em</a:t>
            </a:r>
            <a:r>
              <a:rPr lang="pt-PT" sz="1000" dirty="0"/>
              <a:t>: http://water.usgs.gov/edu/earthwherewater.html </a:t>
            </a:r>
            <a:r>
              <a:rPr lang="pt-PT" sz="1000" dirty="0" smtClean="0"/>
              <a:t>) </a:t>
            </a:r>
            <a:endParaRPr lang="pt-PT" sz="10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3405" y="1626754"/>
            <a:ext cx="5314950" cy="364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379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0140" y="365125"/>
            <a:ext cx="10353660" cy="1325563"/>
          </a:xfrm>
        </p:spPr>
        <p:txBody>
          <a:bodyPr/>
          <a:lstStyle/>
          <a:p>
            <a:r>
              <a:rPr lang="pt-PT" dirty="0" smtClean="0">
                <a:solidFill>
                  <a:srgbClr val="011D44"/>
                </a:solidFill>
              </a:rPr>
              <a:t>Disponibilidade da água doce no mundo</a:t>
            </a:r>
            <a:endParaRPr lang="pt-PT" dirty="0">
              <a:solidFill>
                <a:srgbClr val="011D44"/>
              </a:solidFill>
            </a:endParaRPr>
          </a:p>
        </p:txBody>
      </p:sp>
      <p:grpSp>
        <p:nvGrpSpPr>
          <p:cNvPr id="15" name="Grupo 14"/>
          <p:cNvGrpSpPr/>
          <p:nvPr/>
        </p:nvGrpSpPr>
        <p:grpSpPr>
          <a:xfrm>
            <a:off x="-1" y="5694518"/>
            <a:ext cx="12192001" cy="1191293"/>
            <a:chOff x="-1" y="5694518"/>
            <a:chExt cx="12192001" cy="1191293"/>
          </a:xfrm>
        </p:grpSpPr>
        <p:sp>
          <p:nvSpPr>
            <p:cNvPr id="5" name="Ondulado duplo 15"/>
            <p:cNvSpPr/>
            <p:nvPr/>
          </p:nvSpPr>
          <p:spPr>
            <a:xfrm>
              <a:off x="7416704" y="5712596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" name="Ondulado duplo 15"/>
            <p:cNvSpPr/>
            <p:nvPr/>
          </p:nvSpPr>
          <p:spPr>
            <a:xfrm>
              <a:off x="3708352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7" name="Ondulado duplo 15"/>
            <p:cNvSpPr/>
            <p:nvPr/>
          </p:nvSpPr>
          <p:spPr>
            <a:xfrm>
              <a:off x="-1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8" name="Ondulado duplo 15"/>
            <p:cNvSpPr/>
            <p:nvPr/>
          </p:nvSpPr>
          <p:spPr>
            <a:xfrm>
              <a:off x="11125056" y="5694518"/>
              <a:ext cx="1066944" cy="1191293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86235 h 1478405"/>
                <a:gd name="connsiteX1" fmla="*/ 1080799 w 3708352"/>
                <a:gd name="connsiteY1" fmla="*/ 142426 h 1478405"/>
                <a:gd name="connsiteX2" fmla="*/ 1854176 w 3708352"/>
                <a:gd name="connsiteY2" fmla="*/ 86235 h 1478405"/>
                <a:gd name="connsiteX3" fmla="*/ 3708352 w 3708352"/>
                <a:gd name="connsiteY3" fmla="*/ 86235 h 1478405"/>
                <a:gd name="connsiteX4" fmla="*/ 3708351 w 3708352"/>
                <a:gd name="connsiteY4" fmla="*/ 1478405 h 1478405"/>
                <a:gd name="connsiteX5" fmla="*/ 0 w 3708352"/>
                <a:gd name="connsiteY5" fmla="*/ 1478405 h 1478405"/>
                <a:gd name="connsiteX6" fmla="*/ 0 w 3708352"/>
                <a:gd name="connsiteY6" fmla="*/ 86235 h 1478405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1854176 w 3708352"/>
                <a:gd name="connsiteY2" fmla="*/ 146502 h 1538672"/>
                <a:gd name="connsiteX3" fmla="*/ 3708352 w 3708352"/>
                <a:gd name="connsiteY3" fmla="*/ 146502 h 1538672"/>
                <a:gd name="connsiteX4" fmla="*/ 3708351 w 3708352"/>
                <a:gd name="connsiteY4" fmla="*/ 1538672 h 1538672"/>
                <a:gd name="connsiteX5" fmla="*/ 0 w 3708352"/>
                <a:gd name="connsiteY5" fmla="*/ 1538672 h 1538672"/>
                <a:gd name="connsiteX6" fmla="*/ 0 w 3708352"/>
                <a:gd name="connsiteY6" fmla="*/ 146502 h 1538672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3708352 w 3708352"/>
                <a:gd name="connsiteY2" fmla="*/ 146502 h 1538672"/>
                <a:gd name="connsiteX3" fmla="*/ 3708351 w 3708352"/>
                <a:gd name="connsiteY3" fmla="*/ 1538672 h 1538672"/>
                <a:gd name="connsiteX4" fmla="*/ 0 w 3708352"/>
                <a:gd name="connsiteY4" fmla="*/ 1538672 h 1538672"/>
                <a:gd name="connsiteX5" fmla="*/ 0 w 3708352"/>
                <a:gd name="connsiteY5" fmla="*/ 146502 h 1538672"/>
                <a:gd name="connsiteX0" fmla="*/ 0 w 3718847"/>
                <a:gd name="connsiteY0" fmla="*/ 146502 h 1538672"/>
                <a:gd name="connsiteX1" fmla="*/ 1080799 w 3718847"/>
                <a:gd name="connsiteY1" fmla="*/ 202693 h 1538672"/>
                <a:gd name="connsiteX2" fmla="*/ 3708351 w 3718847"/>
                <a:gd name="connsiteY2" fmla="*/ 1538672 h 1538672"/>
                <a:gd name="connsiteX3" fmla="*/ 0 w 3718847"/>
                <a:gd name="connsiteY3" fmla="*/ 1538672 h 1538672"/>
                <a:gd name="connsiteX4" fmla="*/ 0 w 3718847"/>
                <a:gd name="connsiteY4" fmla="*/ 146502 h 1538672"/>
                <a:gd name="connsiteX0" fmla="*/ 0 w 1407782"/>
                <a:gd name="connsiteY0" fmla="*/ 146502 h 1538672"/>
                <a:gd name="connsiteX1" fmla="*/ 1080799 w 1407782"/>
                <a:gd name="connsiteY1" fmla="*/ 202693 h 1538672"/>
                <a:gd name="connsiteX2" fmla="*/ 1103697 w 1407782"/>
                <a:gd name="connsiteY2" fmla="*/ 1538672 h 1538672"/>
                <a:gd name="connsiteX3" fmla="*/ 0 w 1407782"/>
                <a:gd name="connsiteY3" fmla="*/ 1538672 h 1538672"/>
                <a:gd name="connsiteX4" fmla="*/ 0 w 1407782"/>
                <a:gd name="connsiteY4" fmla="*/ 146502 h 1538672"/>
                <a:gd name="connsiteX0" fmla="*/ 0 w 1364784"/>
                <a:gd name="connsiteY0" fmla="*/ 146502 h 1538672"/>
                <a:gd name="connsiteX1" fmla="*/ 1080799 w 1364784"/>
                <a:gd name="connsiteY1" fmla="*/ 202693 h 1538672"/>
                <a:gd name="connsiteX2" fmla="*/ 1103697 w 1364784"/>
                <a:gd name="connsiteY2" fmla="*/ 1538672 h 1538672"/>
                <a:gd name="connsiteX3" fmla="*/ 0 w 1364784"/>
                <a:gd name="connsiteY3" fmla="*/ 1538672 h 1538672"/>
                <a:gd name="connsiteX4" fmla="*/ 0 w 1364784"/>
                <a:gd name="connsiteY4" fmla="*/ 146502 h 1538672"/>
                <a:gd name="connsiteX0" fmla="*/ 0 w 1109143"/>
                <a:gd name="connsiteY0" fmla="*/ 146502 h 1538672"/>
                <a:gd name="connsiteX1" fmla="*/ 1080799 w 1109143"/>
                <a:gd name="connsiteY1" fmla="*/ 202693 h 1538672"/>
                <a:gd name="connsiteX2" fmla="*/ 1103697 w 1109143"/>
                <a:gd name="connsiteY2" fmla="*/ 1538672 h 1538672"/>
                <a:gd name="connsiteX3" fmla="*/ 0 w 1109143"/>
                <a:gd name="connsiteY3" fmla="*/ 1538672 h 1538672"/>
                <a:gd name="connsiteX4" fmla="*/ 0 w 1109143"/>
                <a:gd name="connsiteY4" fmla="*/ 146502 h 1538672"/>
                <a:gd name="connsiteX0" fmla="*/ 0 w 1092751"/>
                <a:gd name="connsiteY0" fmla="*/ 146502 h 1538672"/>
                <a:gd name="connsiteX1" fmla="*/ 1080799 w 1092751"/>
                <a:gd name="connsiteY1" fmla="*/ 202693 h 1538672"/>
                <a:gd name="connsiteX2" fmla="*/ 1075988 w 1092751"/>
                <a:gd name="connsiteY2" fmla="*/ 1538672 h 1538672"/>
                <a:gd name="connsiteX3" fmla="*/ 0 w 1092751"/>
                <a:gd name="connsiteY3" fmla="*/ 1538672 h 1538672"/>
                <a:gd name="connsiteX4" fmla="*/ 0 w 1092751"/>
                <a:gd name="connsiteY4" fmla="*/ 146502 h 1538672"/>
                <a:gd name="connsiteX0" fmla="*/ 0 w 1082211"/>
                <a:gd name="connsiteY0" fmla="*/ 146502 h 1538672"/>
                <a:gd name="connsiteX1" fmla="*/ 1080799 w 1082211"/>
                <a:gd name="connsiteY1" fmla="*/ 202693 h 1538672"/>
                <a:gd name="connsiteX2" fmla="*/ 1075988 w 1082211"/>
                <a:gd name="connsiteY2" fmla="*/ 1538672 h 1538672"/>
                <a:gd name="connsiteX3" fmla="*/ 0 w 1082211"/>
                <a:gd name="connsiteY3" fmla="*/ 1538672 h 1538672"/>
                <a:gd name="connsiteX4" fmla="*/ 0 w 1082211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188929 h 1538672"/>
                <a:gd name="connsiteX4" fmla="*/ 0 w 1080799"/>
                <a:gd name="connsiteY4" fmla="*/ 146502 h 1538672"/>
                <a:gd name="connsiteX0" fmla="*/ 0 w 1080799"/>
                <a:gd name="connsiteY0" fmla="*/ 146502 h 1202918"/>
                <a:gd name="connsiteX1" fmla="*/ 1080799 w 1080799"/>
                <a:gd name="connsiteY1" fmla="*/ 202693 h 1202918"/>
                <a:gd name="connsiteX2" fmla="*/ 1075988 w 1080799"/>
                <a:gd name="connsiteY2" fmla="*/ 1202918 h 1202918"/>
                <a:gd name="connsiteX3" fmla="*/ 0 w 1080799"/>
                <a:gd name="connsiteY3" fmla="*/ 1188929 h 1202918"/>
                <a:gd name="connsiteX4" fmla="*/ 0 w 1080799"/>
                <a:gd name="connsiteY4" fmla="*/ 146502 h 1202918"/>
                <a:gd name="connsiteX0" fmla="*/ 0 w 1075988"/>
                <a:gd name="connsiteY0" fmla="*/ 146502 h 1202918"/>
                <a:gd name="connsiteX1" fmla="*/ 1053090 w 1075988"/>
                <a:gd name="connsiteY1" fmla="*/ 202693 h 1202918"/>
                <a:gd name="connsiteX2" fmla="*/ 1075988 w 1075988"/>
                <a:gd name="connsiteY2" fmla="*/ 1202918 h 1202918"/>
                <a:gd name="connsiteX3" fmla="*/ 0 w 1075988"/>
                <a:gd name="connsiteY3" fmla="*/ 1188929 h 1202918"/>
                <a:gd name="connsiteX4" fmla="*/ 0 w 1075988"/>
                <a:gd name="connsiteY4" fmla="*/ 146502 h 1202918"/>
                <a:gd name="connsiteX0" fmla="*/ 0 w 1053090"/>
                <a:gd name="connsiteY0" fmla="*/ 146502 h 1202918"/>
                <a:gd name="connsiteX1" fmla="*/ 1053090 w 1053090"/>
                <a:gd name="connsiteY1" fmla="*/ 202693 h 1202918"/>
                <a:gd name="connsiteX2" fmla="*/ 1048278 w 1053090"/>
                <a:gd name="connsiteY2" fmla="*/ 1202918 h 1202918"/>
                <a:gd name="connsiteX3" fmla="*/ 0 w 1053090"/>
                <a:gd name="connsiteY3" fmla="*/ 1188929 h 1202918"/>
                <a:gd name="connsiteX4" fmla="*/ 0 w 1053090"/>
                <a:gd name="connsiteY4" fmla="*/ 146502 h 1202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3090" h="1202918">
                  <a:moveTo>
                    <a:pt x="0" y="146502"/>
                  </a:moveTo>
                  <a:cubicBezTo>
                    <a:pt x="249406" y="-76161"/>
                    <a:pt x="550097" y="-35133"/>
                    <a:pt x="1053090" y="202693"/>
                  </a:cubicBezTo>
                  <a:cubicBezTo>
                    <a:pt x="1047693" y="1008300"/>
                    <a:pt x="1048301" y="392685"/>
                    <a:pt x="1048278" y="1202918"/>
                  </a:cubicBezTo>
                  <a:lnTo>
                    <a:pt x="0" y="1188929"/>
                  </a:lnTo>
                  <a:lnTo>
                    <a:pt x="0" y="146502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>
          <a:xfrm>
            <a:off x="8610600" y="6195042"/>
            <a:ext cx="2743200" cy="526434"/>
          </a:xfrm>
        </p:spPr>
        <p:txBody>
          <a:bodyPr/>
          <a:lstStyle/>
          <a:p>
            <a:fld id="{0B41A958-1C4B-4855-8ABB-ECFBAF21EE7E}" type="slidenum">
              <a:rPr lang="pt-PT" sz="2000" b="1" smtClean="0">
                <a:solidFill>
                  <a:srgbClr val="011D44"/>
                </a:solidFill>
                <a:latin typeface="Arial Black" panose="020B0A04020102020204" pitchFamily="34" charset="0"/>
              </a:rPr>
              <a:t>4</a:t>
            </a:fld>
            <a:endParaRPr lang="pt-PT" b="1" dirty="0">
              <a:solidFill>
                <a:srgbClr val="011D44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758608" y="5722527"/>
            <a:ext cx="2708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200" dirty="0">
                <a:solidFill>
                  <a:srgbClr val="011D44"/>
                </a:solidFill>
              </a:rPr>
              <a:t>cna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2" r="12224"/>
          <a:stretch/>
        </p:blipFill>
        <p:spPr>
          <a:xfrm>
            <a:off x="-1" y="0"/>
            <a:ext cx="1000141" cy="1261629"/>
          </a:xfrm>
          <a:prstGeom prst="rect">
            <a:avLst/>
          </a:prstGeom>
        </p:spPr>
      </p:pic>
      <p:pic>
        <p:nvPicPr>
          <p:cNvPr id="13" name="Picture 82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056" y="58737"/>
            <a:ext cx="956108" cy="93879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tângulo 13"/>
          <p:cNvSpPr/>
          <p:nvPr/>
        </p:nvSpPr>
        <p:spPr>
          <a:xfrm>
            <a:off x="-2" y="5697571"/>
            <a:ext cx="121920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1000" dirty="0" smtClean="0"/>
              <a:t>(Fonte: UNESCO. </a:t>
            </a:r>
            <a:r>
              <a:rPr lang="en-US" sz="1000" dirty="0" smtClean="0"/>
              <a:t>The UN World Water Development Report 2015, Water for a Sustainable World.</a:t>
            </a:r>
          </a:p>
          <a:p>
            <a:pPr algn="ctr"/>
            <a:r>
              <a:rPr lang="pt-PT" sz="1000" dirty="0" smtClean="0"/>
              <a:t>Disponível em: http://www.unesco.org/new/en/natural-sciences/environment/water/wwap/wwdr/2015-water-for-a-sustainable-world/) </a:t>
            </a:r>
            <a:endParaRPr lang="pt-PT" sz="1000" dirty="0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3632" y="1342347"/>
            <a:ext cx="7466676" cy="4158928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3128970" y="5433375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PT" sz="1200" dirty="0">
                <a:solidFill>
                  <a:schemeClr val="accent6"/>
                </a:solidFill>
              </a:rPr>
              <a:t>Figura 3 – Disponibilidade de água doce, em metros cúbicos por pessoa (2013)  </a:t>
            </a:r>
          </a:p>
        </p:txBody>
      </p:sp>
    </p:spTree>
    <p:extLst>
      <p:ext uri="{BB962C8B-B14F-4D97-AF65-F5344CB8AC3E}">
        <p14:creationId xmlns:p14="http://schemas.microsoft.com/office/powerpoint/2010/main" val="2773164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0140" y="365125"/>
            <a:ext cx="10353660" cy="1325563"/>
          </a:xfrm>
        </p:spPr>
        <p:txBody>
          <a:bodyPr/>
          <a:lstStyle/>
          <a:p>
            <a:r>
              <a:rPr lang="pt-PT" dirty="0" smtClean="0">
                <a:solidFill>
                  <a:srgbClr val="011D44"/>
                </a:solidFill>
              </a:rPr>
              <a:t>Disponibilidade da água doce no mundo</a:t>
            </a:r>
            <a:endParaRPr lang="pt-PT" dirty="0">
              <a:solidFill>
                <a:srgbClr val="011D44"/>
              </a:solidFill>
            </a:endParaRPr>
          </a:p>
        </p:txBody>
      </p:sp>
      <p:grpSp>
        <p:nvGrpSpPr>
          <p:cNvPr id="15" name="Grupo 14"/>
          <p:cNvGrpSpPr/>
          <p:nvPr/>
        </p:nvGrpSpPr>
        <p:grpSpPr>
          <a:xfrm>
            <a:off x="-1" y="5694518"/>
            <a:ext cx="12192001" cy="1191293"/>
            <a:chOff x="-1" y="5694518"/>
            <a:chExt cx="12192001" cy="1191293"/>
          </a:xfrm>
        </p:grpSpPr>
        <p:sp>
          <p:nvSpPr>
            <p:cNvPr id="5" name="Ondulado duplo 15"/>
            <p:cNvSpPr/>
            <p:nvPr/>
          </p:nvSpPr>
          <p:spPr>
            <a:xfrm>
              <a:off x="7416704" y="5712596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" name="Ondulado duplo 15"/>
            <p:cNvSpPr/>
            <p:nvPr/>
          </p:nvSpPr>
          <p:spPr>
            <a:xfrm>
              <a:off x="3708352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7" name="Ondulado duplo 15"/>
            <p:cNvSpPr/>
            <p:nvPr/>
          </p:nvSpPr>
          <p:spPr>
            <a:xfrm>
              <a:off x="-1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8" name="Ondulado duplo 15"/>
            <p:cNvSpPr/>
            <p:nvPr/>
          </p:nvSpPr>
          <p:spPr>
            <a:xfrm>
              <a:off x="11125056" y="5694518"/>
              <a:ext cx="1066944" cy="1191293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86235 h 1478405"/>
                <a:gd name="connsiteX1" fmla="*/ 1080799 w 3708352"/>
                <a:gd name="connsiteY1" fmla="*/ 142426 h 1478405"/>
                <a:gd name="connsiteX2" fmla="*/ 1854176 w 3708352"/>
                <a:gd name="connsiteY2" fmla="*/ 86235 h 1478405"/>
                <a:gd name="connsiteX3" fmla="*/ 3708352 w 3708352"/>
                <a:gd name="connsiteY3" fmla="*/ 86235 h 1478405"/>
                <a:gd name="connsiteX4" fmla="*/ 3708351 w 3708352"/>
                <a:gd name="connsiteY4" fmla="*/ 1478405 h 1478405"/>
                <a:gd name="connsiteX5" fmla="*/ 0 w 3708352"/>
                <a:gd name="connsiteY5" fmla="*/ 1478405 h 1478405"/>
                <a:gd name="connsiteX6" fmla="*/ 0 w 3708352"/>
                <a:gd name="connsiteY6" fmla="*/ 86235 h 1478405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1854176 w 3708352"/>
                <a:gd name="connsiteY2" fmla="*/ 146502 h 1538672"/>
                <a:gd name="connsiteX3" fmla="*/ 3708352 w 3708352"/>
                <a:gd name="connsiteY3" fmla="*/ 146502 h 1538672"/>
                <a:gd name="connsiteX4" fmla="*/ 3708351 w 3708352"/>
                <a:gd name="connsiteY4" fmla="*/ 1538672 h 1538672"/>
                <a:gd name="connsiteX5" fmla="*/ 0 w 3708352"/>
                <a:gd name="connsiteY5" fmla="*/ 1538672 h 1538672"/>
                <a:gd name="connsiteX6" fmla="*/ 0 w 3708352"/>
                <a:gd name="connsiteY6" fmla="*/ 146502 h 1538672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3708352 w 3708352"/>
                <a:gd name="connsiteY2" fmla="*/ 146502 h 1538672"/>
                <a:gd name="connsiteX3" fmla="*/ 3708351 w 3708352"/>
                <a:gd name="connsiteY3" fmla="*/ 1538672 h 1538672"/>
                <a:gd name="connsiteX4" fmla="*/ 0 w 3708352"/>
                <a:gd name="connsiteY4" fmla="*/ 1538672 h 1538672"/>
                <a:gd name="connsiteX5" fmla="*/ 0 w 3708352"/>
                <a:gd name="connsiteY5" fmla="*/ 146502 h 1538672"/>
                <a:gd name="connsiteX0" fmla="*/ 0 w 3718847"/>
                <a:gd name="connsiteY0" fmla="*/ 146502 h 1538672"/>
                <a:gd name="connsiteX1" fmla="*/ 1080799 w 3718847"/>
                <a:gd name="connsiteY1" fmla="*/ 202693 h 1538672"/>
                <a:gd name="connsiteX2" fmla="*/ 3708351 w 3718847"/>
                <a:gd name="connsiteY2" fmla="*/ 1538672 h 1538672"/>
                <a:gd name="connsiteX3" fmla="*/ 0 w 3718847"/>
                <a:gd name="connsiteY3" fmla="*/ 1538672 h 1538672"/>
                <a:gd name="connsiteX4" fmla="*/ 0 w 3718847"/>
                <a:gd name="connsiteY4" fmla="*/ 146502 h 1538672"/>
                <a:gd name="connsiteX0" fmla="*/ 0 w 1407782"/>
                <a:gd name="connsiteY0" fmla="*/ 146502 h 1538672"/>
                <a:gd name="connsiteX1" fmla="*/ 1080799 w 1407782"/>
                <a:gd name="connsiteY1" fmla="*/ 202693 h 1538672"/>
                <a:gd name="connsiteX2" fmla="*/ 1103697 w 1407782"/>
                <a:gd name="connsiteY2" fmla="*/ 1538672 h 1538672"/>
                <a:gd name="connsiteX3" fmla="*/ 0 w 1407782"/>
                <a:gd name="connsiteY3" fmla="*/ 1538672 h 1538672"/>
                <a:gd name="connsiteX4" fmla="*/ 0 w 1407782"/>
                <a:gd name="connsiteY4" fmla="*/ 146502 h 1538672"/>
                <a:gd name="connsiteX0" fmla="*/ 0 w 1364784"/>
                <a:gd name="connsiteY0" fmla="*/ 146502 h 1538672"/>
                <a:gd name="connsiteX1" fmla="*/ 1080799 w 1364784"/>
                <a:gd name="connsiteY1" fmla="*/ 202693 h 1538672"/>
                <a:gd name="connsiteX2" fmla="*/ 1103697 w 1364784"/>
                <a:gd name="connsiteY2" fmla="*/ 1538672 h 1538672"/>
                <a:gd name="connsiteX3" fmla="*/ 0 w 1364784"/>
                <a:gd name="connsiteY3" fmla="*/ 1538672 h 1538672"/>
                <a:gd name="connsiteX4" fmla="*/ 0 w 1364784"/>
                <a:gd name="connsiteY4" fmla="*/ 146502 h 1538672"/>
                <a:gd name="connsiteX0" fmla="*/ 0 w 1109143"/>
                <a:gd name="connsiteY0" fmla="*/ 146502 h 1538672"/>
                <a:gd name="connsiteX1" fmla="*/ 1080799 w 1109143"/>
                <a:gd name="connsiteY1" fmla="*/ 202693 h 1538672"/>
                <a:gd name="connsiteX2" fmla="*/ 1103697 w 1109143"/>
                <a:gd name="connsiteY2" fmla="*/ 1538672 h 1538672"/>
                <a:gd name="connsiteX3" fmla="*/ 0 w 1109143"/>
                <a:gd name="connsiteY3" fmla="*/ 1538672 h 1538672"/>
                <a:gd name="connsiteX4" fmla="*/ 0 w 1109143"/>
                <a:gd name="connsiteY4" fmla="*/ 146502 h 1538672"/>
                <a:gd name="connsiteX0" fmla="*/ 0 w 1092751"/>
                <a:gd name="connsiteY0" fmla="*/ 146502 h 1538672"/>
                <a:gd name="connsiteX1" fmla="*/ 1080799 w 1092751"/>
                <a:gd name="connsiteY1" fmla="*/ 202693 h 1538672"/>
                <a:gd name="connsiteX2" fmla="*/ 1075988 w 1092751"/>
                <a:gd name="connsiteY2" fmla="*/ 1538672 h 1538672"/>
                <a:gd name="connsiteX3" fmla="*/ 0 w 1092751"/>
                <a:gd name="connsiteY3" fmla="*/ 1538672 h 1538672"/>
                <a:gd name="connsiteX4" fmla="*/ 0 w 1092751"/>
                <a:gd name="connsiteY4" fmla="*/ 146502 h 1538672"/>
                <a:gd name="connsiteX0" fmla="*/ 0 w 1082211"/>
                <a:gd name="connsiteY0" fmla="*/ 146502 h 1538672"/>
                <a:gd name="connsiteX1" fmla="*/ 1080799 w 1082211"/>
                <a:gd name="connsiteY1" fmla="*/ 202693 h 1538672"/>
                <a:gd name="connsiteX2" fmla="*/ 1075988 w 1082211"/>
                <a:gd name="connsiteY2" fmla="*/ 1538672 h 1538672"/>
                <a:gd name="connsiteX3" fmla="*/ 0 w 1082211"/>
                <a:gd name="connsiteY3" fmla="*/ 1538672 h 1538672"/>
                <a:gd name="connsiteX4" fmla="*/ 0 w 1082211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188929 h 1538672"/>
                <a:gd name="connsiteX4" fmla="*/ 0 w 1080799"/>
                <a:gd name="connsiteY4" fmla="*/ 146502 h 1538672"/>
                <a:gd name="connsiteX0" fmla="*/ 0 w 1080799"/>
                <a:gd name="connsiteY0" fmla="*/ 146502 h 1202918"/>
                <a:gd name="connsiteX1" fmla="*/ 1080799 w 1080799"/>
                <a:gd name="connsiteY1" fmla="*/ 202693 h 1202918"/>
                <a:gd name="connsiteX2" fmla="*/ 1075988 w 1080799"/>
                <a:gd name="connsiteY2" fmla="*/ 1202918 h 1202918"/>
                <a:gd name="connsiteX3" fmla="*/ 0 w 1080799"/>
                <a:gd name="connsiteY3" fmla="*/ 1188929 h 1202918"/>
                <a:gd name="connsiteX4" fmla="*/ 0 w 1080799"/>
                <a:gd name="connsiteY4" fmla="*/ 146502 h 1202918"/>
                <a:gd name="connsiteX0" fmla="*/ 0 w 1075988"/>
                <a:gd name="connsiteY0" fmla="*/ 146502 h 1202918"/>
                <a:gd name="connsiteX1" fmla="*/ 1053090 w 1075988"/>
                <a:gd name="connsiteY1" fmla="*/ 202693 h 1202918"/>
                <a:gd name="connsiteX2" fmla="*/ 1075988 w 1075988"/>
                <a:gd name="connsiteY2" fmla="*/ 1202918 h 1202918"/>
                <a:gd name="connsiteX3" fmla="*/ 0 w 1075988"/>
                <a:gd name="connsiteY3" fmla="*/ 1188929 h 1202918"/>
                <a:gd name="connsiteX4" fmla="*/ 0 w 1075988"/>
                <a:gd name="connsiteY4" fmla="*/ 146502 h 1202918"/>
                <a:gd name="connsiteX0" fmla="*/ 0 w 1053090"/>
                <a:gd name="connsiteY0" fmla="*/ 146502 h 1202918"/>
                <a:gd name="connsiteX1" fmla="*/ 1053090 w 1053090"/>
                <a:gd name="connsiteY1" fmla="*/ 202693 h 1202918"/>
                <a:gd name="connsiteX2" fmla="*/ 1048278 w 1053090"/>
                <a:gd name="connsiteY2" fmla="*/ 1202918 h 1202918"/>
                <a:gd name="connsiteX3" fmla="*/ 0 w 1053090"/>
                <a:gd name="connsiteY3" fmla="*/ 1188929 h 1202918"/>
                <a:gd name="connsiteX4" fmla="*/ 0 w 1053090"/>
                <a:gd name="connsiteY4" fmla="*/ 146502 h 1202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3090" h="1202918">
                  <a:moveTo>
                    <a:pt x="0" y="146502"/>
                  </a:moveTo>
                  <a:cubicBezTo>
                    <a:pt x="249406" y="-76161"/>
                    <a:pt x="550097" y="-35133"/>
                    <a:pt x="1053090" y="202693"/>
                  </a:cubicBezTo>
                  <a:cubicBezTo>
                    <a:pt x="1047693" y="1008300"/>
                    <a:pt x="1048301" y="392685"/>
                    <a:pt x="1048278" y="1202918"/>
                  </a:cubicBezTo>
                  <a:lnTo>
                    <a:pt x="0" y="1188929"/>
                  </a:lnTo>
                  <a:lnTo>
                    <a:pt x="0" y="146502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>
          <a:xfrm>
            <a:off x="8610600" y="6195042"/>
            <a:ext cx="2743200" cy="526434"/>
          </a:xfrm>
        </p:spPr>
        <p:txBody>
          <a:bodyPr/>
          <a:lstStyle/>
          <a:p>
            <a:fld id="{0B41A958-1C4B-4855-8ABB-ECFBAF21EE7E}" type="slidenum">
              <a:rPr lang="pt-PT" sz="2000" b="1" smtClean="0">
                <a:solidFill>
                  <a:srgbClr val="011D44"/>
                </a:solidFill>
                <a:latin typeface="Arial Black" panose="020B0A04020102020204" pitchFamily="34" charset="0"/>
              </a:rPr>
              <a:t>5</a:t>
            </a:fld>
            <a:endParaRPr lang="pt-PT" b="1" dirty="0">
              <a:solidFill>
                <a:srgbClr val="011D44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758608" y="5722527"/>
            <a:ext cx="2708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200" dirty="0">
                <a:solidFill>
                  <a:srgbClr val="011D44"/>
                </a:solidFill>
              </a:rPr>
              <a:t>cna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2" r="12224"/>
          <a:stretch/>
        </p:blipFill>
        <p:spPr>
          <a:xfrm>
            <a:off x="-1" y="0"/>
            <a:ext cx="1000141" cy="1261629"/>
          </a:xfrm>
          <a:prstGeom prst="rect">
            <a:avLst/>
          </a:prstGeom>
        </p:spPr>
      </p:pic>
      <p:pic>
        <p:nvPicPr>
          <p:cNvPr id="13" name="Picture 82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056" y="58737"/>
            <a:ext cx="956108" cy="93879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tângulo 13"/>
          <p:cNvSpPr/>
          <p:nvPr/>
        </p:nvSpPr>
        <p:spPr>
          <a:xfrm>
            <a:off x="-2" y="5783196"/>
            <a:ext cx="121920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1000" dirty="0" smtClean="0"/>
              <a:t>(Fonte: UNESCO. </a:t>
            </a:r>
            <a:r>
              <a:rPr lang="en-US" sz="1000" dirty="0" smtClean="0"/>
              <a:t>The UN World Water Development Report 2015, Water for a Sustainable World.</a:t>
            </a:r>
          </a:p>
          <a:p>
            <a:pPr algn="ctr"/>
            <a:r>
              <a:rPr lang="pt-PT" sz="1000" dirty="0" smtClean="0"/>
              <a:t>Disponível em: http://www.unesco.org/new/en/natural-sciences/environment/water/wwap/wwdr/2015-water-for-a-sustainable-world/) </a:t>
            </a:r>
            <a:endParaRPr lang="pt-PT" sz="10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1187" y="1392369"/>
            <a:ext cx="4533900" cy="4095750"/>
          </a:xfrm>
          <a:prstGeom prst="rect">
            <a:avLst/>
          </a:prstGeom>
        </p:spPr>
      </p:pic>
      <p:sp>
        <p:nvSpPr>
          <p:cNvPr id="16" name="Retângulo 15"/>
          <p:cNvSpPr/>
          <p:nvPr/>
        </p:nvSpPr>
        <p:spPr>
          <a:xfrm>
            <a:off x="3591187" y="5474213"/>
            <a:ext cx="45339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1200" dirty="0">
                <a:solidFill>
                  <a:schemeClr val="accent6"/>
                </a:solidFill>
              </a:rPr>
              <a:t>Figura </a:t>
            </a:r>
            <a:r>
              <a:rPr lang="pt-PT" sz="1200" dirty="0" smtClean="0">
                <a:solidFill>
                  <a:schemeClr val="accent6"/>
                </a:solidFill>
              </a:rPr>
              <a:t>4 </a:t>
            </a:r>
            <a:r>
              <a:rPr lang="pt-PT" sz="1200" dirty="0">
                <a:solidFill>
                  <a:schemeClr val="accent6"/>
                </a:solidFill>
              </a:rPr>
              <a:t>– </a:t>
            </a:r>
            <a:r>
              <a:rPr lang="pt-PT" sz="1200" dirty="0" smtClean="0">
                <a:solidFill>
                  <a:schemeClr val="accent6"/>
                </a:solidFill>
              </a:rPr>
              <a:t>Exigência de água a nível mundial  para 2000 e 2050</a:t>
            </a:r>
            <a:endParaRPr lang="pt-PT" sz="1200" dirty="0">
              <a:solidFill>
                <a:schemeClr val="accent6"/>
              </a:solidFill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8125087" y="4098353"/>
            <a:ext cx="40669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sz="1200" b="1" dirty="0" smtClean="0"/>
              <a:t>Legenda: </a:t>
            </a:r>
          </a:p>
          <a:p>
            <a:pPr>
              <a:lnSpc>
                <a:spcPct val="150000"/>
              </a:lnSpc>
            </a:pPr>
            <a:r>
              <a:rPr lang="pt-PT" sz="1100" dirty="0" smtClean="0"/>
              <a:t>OECD – </a:t>
            </a:r>
            <a:r>
              <a:rPr lang="pt-PT" sz="1100" dirty="0"/>
              <a:t>Organização para a Cooperação e Desenvolvimento </a:t>
            </a:r>
            <a:r>
              <a:rPr lang="pt-PT" sz="1100" dirty="0" smtClean="0"/>
              <a:t>Económico</a:t>
            </a:r>
          </a:p>
          <a:p>
            <a:pPr>
              <a:lnSpc>
                <a:spcPct val="150000"/>
              </a:lnSpc>
            </a:pPr>
            <a:r>
              <a:rPr lang="pt-PT" sz="1100" dirty="0" smtClean="0"/>
              <a:t>BRIICS – Brasil, Rússia, Índia, Indonésia, China e Sul de Africa</a:t>
            </a:r>
          </a:p>
          <a:p>
            <a:pPr>
              <a:lnSpc>
                <a:spcPct val="150000"/>
              </a:lnSpc>
            </a:pPr>
            <a:r>
              <a:rPr lang="pt-PT" sz="1100" dirty="0" smtClean="0"/>
              <a:t>ROW </a:t>
            </a:r>
            <a:r>
              <a:rPr lang="pt-PT" sz="1100" i="1" dirty="0" smtClean="0"/>
              <a:t>(</a:t>
            </a:r>
            <a:r>
              <a:rPr lang="pt-PT" sz="1100" i="1" dirty="0" err="1" smtClean="0"/>
              <a:t>rest</a:t>
            </a:r>
            <a:r>
              <a:rPr lang="pt-PT" sz="1100" i="1" dirty="0" smtClean="0"/>
              <a:t> </a:t>
            </a:r>
            <a:r>
              <a:rPr lang="pt-PT" sz="1100" i="1" dirty="0" err="1" smtClean="0"/>
              <a:t>of</a:t>
            </a:r>
            <a:r>
              <a:rPr lang="pt-PT" sz="1100" i="1" dirty="0" smtClean="0"/>
              <a:t> </a:t>
            </a:r>
            <a:r>
              <a:rPr lang="pt-PT" sz="1100" i="1" dirty="0" err="1" smtClean="0"/>
              <a:t>the</a:t>
            </a:r>
            <a:r>
              <a:rPr lang="pt-PT" sz="1100" i="1" dirty="0" smtClean="0"/>
              <a:t> </a:t>
            </a:r>
            <a:r>
              <a:rPr lang="pt-PT" sz="1100" i="1" dirty="0" err="1" smtClean="0"/>
              <a:t>world</a:t>
            </a:r>
            <a:r>
              <a:rPr lang="pt-PT" sz="1100" i="1" dirty="0" smtClean="0"/>
              <a:t>) </a:t>
            </a:r>
            <a:r>
              <a:rPr lang="pt-PT" sz="1100" dirty="0" smtClean="0"/>
              <a:t>–</a:t>
            </a:r>
            <a:r>
              <a:rPr lang="pt-PT" sz="1100" i="1" dirty="0"/>
              <a:t> </a:t>
            </a:r>
            <a:r>
              <a:rPr lang="pt-PT" sz="1100" dirty="0" smtClean="0"/>
              <a:t>restantes países </a:t>
            </a:r>
          </a:p>
        </p:txBody>
      </p:sp>
    </p:spTree>
    <p:extLst>
      <p:ext uri="{BB962C8B-B14F-4D97-AF65-F5344CB8AC3E}">
        <p14:creationId xmlns:p14="http://schemas.microsoft.com/office/powerpoint/2010/main" val="1482820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0140" y="303887"/>
            <a:ext cx="10353660" cy="1325563"/>
          </a:xfrm>
        </p:spPr>
        <p:txBody>
          <a:bodyPr/>
          <a:lstStyle/>
          <a:p>
            <a:r>
              <a:rPr lang="pt-PT" dirty="0" smtClean="0">
                <a:solidFill>
                  <a:srgbClr val="011D44"/>
                </a:solidFill>
              </a:rPr>
              <a:t>Ciclo da água</a:t>
            </a:r>
            <a:endParaRPr lang="pt-PT" dirty="0">
              <a:solidFill>
                <a:srgbClr val="011D44"/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921497" y="1470453"/>
            <a:ext cx="10681613" cy="1753873"/>
          </a:xfrm>
        </p:spPr>
        <p:txBody>
          <a:bodyPr>
            <a:normAutofit/>
          </a:bodyPr>
          <a:lstStyle/>
          <a:p>
            <a:r>
              <a:rPr lang="pt-PT" sz="2000" dirty="0" smtClean="0"/>
              <a:t>A água é um recurso vital e, apesar de aparentemente ilimitada, a utilização excessiva – resultante do crescimento populacional e avanço tecnológico na indústria e na agricultura – as assimetrias na distribuição espacial e a poluição estão a provocar danos irreparáveis em diversas regiões do mundo, tanto a nível ambiental como económico.</a:t>
            </a:r>
          </a:p>
        </p:txBody>
      </p:sp>
      <p:grpSp>
        <p:nvGrpSpPr>
          <p:cNvPr id="15" name="Grupo 14"/>
          <p:cNvGrpSpPr/>
          <p:nvPr/>
        </p:nvGrpSpPr>
        <p:grpSpPr>
          <a:xfrm>
            <a:off x="-1" y="5694518"/>
            <a:ext cx="12192001" cy="1191293"/>
            <a:chOff x="-1" y="5694518"/>
            <a:chExt cx="12192001" cy="1191293"/>
          </a:xfrm>
        </p:grpSpPr>
        <p:sp>
          <p:nvSpPr>
            <p:cNvPr id="5" name="Ondulado duplo 15"/>
            <p:cNvSpPr/>
            <p:nvPr/>
          </p:nvSpPr>
          <p:spPr>
            <a:xfrm>
              <a:off x="7416704" y="5712596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" name="Ondulado duplo 15"/>
            <p:cNvSpPr/>
            <p:nvPr/>
          </p:nvSpPr>
          <p:spPr>
            <a:xfrm>
              <a:off x="3708352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7" name="Ondulado duplo 15"/>
            <p:cNvSpPr/>
            <p:nvPr/>
          </p:nvSpPr>
          <p:spPr>
            <a:xfrm>
              <a:off x="-1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8" name="Ondulado duplo 15"/>
            <p:cNvSpPr/>
            <p:nvPr/>
          </p:nvSpPr>
          <p:spPr>
            <a:xfrm>
              <a:off x="11125056" y="5694518"/>
              <a:ext cx="1066944" cy="1191293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86235 h 1478405"/>
                <a:gd name="connsiteX1" fmla="*/ 1080799 w 3708352"/>
                <a:gd name="connsiteY1" fmla="*/ 142426 h 1478405"/>
                <a:gd name="connsiteX2" fmla="*/ 1854176 w 3708352"/>
                <a:gd name="connsiteY2" fmla="*/ 86235 h 1478405"/>
                <a:gd name="connsiteX3" fmla="*/ 3708352 w 3708352"/>
                <a:gd name="connsiteY3" fmla="*/ 86235 h 1478405"/>
                <a:gd name="connsiteX4" fmla="*/ 3708351 w 3708352"/>
                <a:gd name="connsiteY4" fmla="*/ 1478405 h 1478405"/>
                <a:gd name="connsiteX5" fmla="*/ 0 w 3708352"/>
                <a:gd name="connsiteY5" fmla="*/ 1478405 h 1478405"/>
                <a:gd name="connsiteX6" fmla="*/ 0 w 3708352"/>
                <a:gd name="connsiteY6" fmla="*/ 86235 h 1478405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1854176 w 3708352"/>
                <a:gd name="connsiteY2" fmla="*/ 146502 h 1538672"/>
                <a:gd name="connsiteX3" fmla="*/ 3708352 w 3708352"/>
                <a:gd name="connsiteY3" fmla="*/ 146502 h 1538672"/>
                <a:gd name="connsiteX4" fmla="*/ 3708351 w 3708352"/>
                <a:gd name="connsiteY4" fmla="*/ 1538672 h 1538672"/>
                <a:gd name="connsiteX5" fmla="*/ 0 w 3708352"/>
                <a:gd name="connsiteY5" fmla="*/ 1538672 h 1538672"/>
                <a:gd name="connsiteX6" fmla="*/ 0 w 3708352"/>
                <a:gd name="connsiteY6" fmla="*/ 146502 h 1538672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3708352 w 3708352"/>
                <a:gd name="connsiteY2" fmla="*/ 146502 h 1538672"/>
                <a:gd name="connsiteX3" fmla="*/ 3708351 w 3708352"/>
                <a:gd name="connsiteY3" fmla="*/ 1538672 h 1538672"/>
                <a:gd name="connsiteX4" fmla="*/ 0 w 3708352"/>
                <a:gd name="connsiteY4" fmla="*/ 1538672 h 1538672"/>
                <a:gd name="connsiteX5" fmla="*/ 0 w 3708352"/>
                <a:gd name="connsiteY5" fmla="*/ 146502 h 1538672"/>
                <a:gd name="connsiteX0" fmla="*/ 0 w 3718847"/>
                <a:gd name="connsiteY0" fmla="*/ 146502 h 1538672"/>
                <a:gd name="connsiteX1" fmla="*/ 1080799 w 3718847"/>
                <a:gd name="connsiteY1" fmla="*/ 202693 h 1538672"/>
                <a:gd name="connsiteX2" fmla="*/ 3708351 w 3718847"/>
                <a:gd name="connsiteY2" fmla="*/ 1538672 h 1538672"/>
                <a:gd name="connsiteX3" fmla="*/ 0 w 3718847"/>
                <a:gd name="connsiteY3" fmla="*/ 1538672 h 1538672"/>
                <a:gd name="connsiteX4" fmla="*/ 0 w 3718847"/>
                <a:gd name="connsiteY4" fmla="*/ 146502 h 1538672"/>
                <a:gd name="connsiteX0" fmla="*/ 0 w 1407782"/>
                <a:gd name="connsiteY0" fmla="*/ 146502 h 1538672"/>
                <a:gd name="connsiteX1" fmla="*/ 1080799 w 1407782"/>
                <a:gd name="connsiteY1" fmla="*/ 202693 h 1538672"/>
                <a:gd name="connsiteX2" fmla="*/ 1103697 w 1407782"/>
                <a:gd name="connsiteY2" fmla="*/ 1538672 h 1538672"/>
                <a:gd name="connsiteX3" fmla="*/ 0 w 1407782"/>
                <a:gd name="connsiteY3" fmla="*/ 1538672 h 1538672"/>
                <a:gd name="connsiteX4" fmla="*/ 0 w 1407782"/>
                <a:gd name="connsiteY4" fmla="*/ 146502 h 1538672"/>
                <a:gd name="connsiteX0" fmla="*/ 0 w 1364784"/>
                <a:gd name="connsiteY0" fmla="*/ 146502 h 1538672"/>
                <a:gd name="connsiteX1" fmla="*/ 1080799 w 1364784"/>
                <a:gd name="connsiteY1" fmla="*/ 202693 h 1538672"/>
                <a:gd name="connsiteX2" fmla="*/ 1103697 w 1364784"/>
                <a:gd name="connsiteY2" fmla="*/ 1538672 h 1538672"/>
                <a:gd name="connsiteX3" fmla="*/ 0 w 1364784"/>
                <a:gd name="connsiteY3" fmla="*/ 1538672 h 1538672"/>
                <a:gd name="connsiteX4" fmla="*/ 0 w 1364784"/>
                <a:gd name="connsiteY4" fmla="*/ 146502 h 1538672"/>
                <a:gd name="connsiteX0" fmla="*/ 0 w 1109143"/>
                <a:gd name="connsiteY0" fmla="*/ 146502 h 1538672"/>
                <a:gd name="connsiteX1" fmla="*/ 1080799 w 1109143"/>
                <a:gd name="connsiteY1" fmla="*/ 202693 h 1538672"/>
                <a:gd name="connsiteX2" fmla="*/ 1103697 w 1109143"/>
                <a:gd name="connsiteY2" fmla="*/ 1538672 h 1538672"/>
                <a:gd name="connsiteX3" fmla="*/ 0 w 1109143"/>
                <a:gd name="connsiteY3" fmla="*/ 1538672 h 1538672"/>
                <a:gd name="connsiteX4" fmla="*/ 0 w 1109143"/>
                <a:gd name="connsiteY4" fmla="*/ 146502 h 1538672"/>
                <a:gd name="connsiteX0" fmla="*/ 0 w 1092751"/>
                <a:gd name="connsiteY0" fmla="*/ 146502 h 1538672"/>
                <a:gd name="connsiteX1" fmla="*/ 1080799 w 1092751"/>
                <a:gd name="connsiteY1" fmla="*/ 202693 h 1538672"/>
                <a:gd name="connsiteX2" fmla="*/ 1075988 w 1092751"/>
                <a:gd name="connsiteY2" fmla="*/ 1538672 h 1538672"/>
                <a:gd name="connsiteX3" fmla="*/ 0 w 1092751"/>
                <a:gd name="connsiteY3" fmla="*/ 1538672 h 1538672"/>
                <a:gd name="connsiteX4" fmla="*/ 0 w 1092751"/>
                <a:gd name="connsiteY4" fmla="*/ 146502 h 1538672"/>
                <a:gd name="connsiteX0" fmla="*/ 0 w 1082211"/>
                <a:gd name="connsiteY0" fmla="*/ 146502 h 1538672"/>
                <a:gd name="connsiteX1" fmla="*/ 1080799 w 1082211"/>
                <a:gd name="connsiteY1" fmla="*/ 202693 h 1538672"/>
                <a:gd name="connsiteX2" fmla="*/ 1075988 w 1082211"/>
                <a:gd name="connsiteY2" fmla="*/ 1538672 h 1538672"/>
                <a:gd name="connsiteX3" fmla="*/ 0 w 1082211"/>
                <a:gd name="connsiteY3" fmla="*/ 1538672 h 1538672"/>
                <a:gd name="connsiteX4" fmla="*/ 0 w 1082211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188929 h 1538672"/>
                <a:gd name="connsiteX4" fmla="*/ 0 w 1080799"/>
                <a:gd name="connsiteY4" fmla="*/ 146502 h 1538672"/>
                <a:gd name="connsiteX0" fmla="*/ 0 w 1080799"/>
                <a:gd name="connsiteY0" fmla="*/ 146502 h 1202918"/>
                <a:gd name="connsiteX1" fmla="*/ 1080799 w 1080799"/>
                <a:gd name="connsiteY1" fmla="*/ 202693 h 1202918"/>
                <a:gd name="connsiteX2" fmla="*/ 1075988 w 1080799"/>
                <a:gd name="connsiteY2" fmla="*/ 1202918 h 1202918"/>
                <a:gd name="connsiteX3" fmla="*/ 0 w 1080799"/>
                <a:gd name="connsiteY3" fmla="*/ 1188929 h 1202918"/>
                <a:gd name="connsiteX4" fmla="*/ 0 w 1080799"/>
                <a:gd name="connsiteY4" fmla="*/ 146502 h 1202918"/>
                <a:gd name="connsiteX0" fmla="*/ 0 w 1075988"/>
                <a:gd name="connsiteY0" fmla="*/ 146502 h 1202918"/>
                <a:gd name="connsiteX1" fmla="*/ 1053090 w 1075988"/>
                <a:gd name="connsiteY1" fmla="*/ 202693 h 1202918"/>
                <a:gd name="connsiteX2" fmla="*/ 1075988 w 1075988"/>
                <a:gd name="connsiteY2" fmla="*/ 1202918 h 1202918"/>
                <a:gd name="connsiteX3" fmla="*/ 0 w 1075988"/>
                <a:gd name="connsiteY3" fmla="*/ 1188929 h 1202918"/>
                <a:gd name="connsiteX4" fmla="*/ 0 w 1075988"/>
                <a:gd name="connsiteY4" fmla="*/ 146502 h 1202918"/>
                <a:gd name="connsiteX0" fmla="*/ 0 w 1053090"/>
                <a:gd name="connsiteY0" fmla="*/ 146502 h 1202918"/>
                <a:gd name="connsiteX1" fmla="*/ 1053090 w 1053090"/>
                <a:gd name="connsiteY1" fmla="*/ 202693 h 1202918"/>
                <a:gd name="connsiteX2" fmla="*/ 1048278 w 1053090"/>
                <a:gd name="connsiteY2" fmla="*/ 1202918 h 1202918"/>
                <a:gd name="connsiteX3" fmla="*/ 0 w 1053090"/>
                <a:gd name="connsiteY3" fmla="*/ 1188929 h 1202918"/>
                <a:gd name="connsiteX4" fmla="*/ 0 w 1053090"/>
                <a:gd name="connsiteY4" fmla="*/ 146502 h 1202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3090" h="1202918">
                  <a:moveTo>
                    <a:pt x="0" y="146502"/>
                  </a:moveTo>
                  <a:cubicBezTo>
                    <a:pt x="249406" y="-76161"/>
                    <a:pt x="550097" y="-35133"/>
                    <a:pt x="1053090" y="202693"/>
                  </a:cubicBezTo>
                  <a:cubicBezTo>
                    <a:pt x="1047693" y="1008300"/>
                    <a:pt x="1048301" y="392685"/>
                    <a:pt x="1048278" y="1202918"/>
                  </a:cubicBezTo>
                  <a:lnTo>
                    <a:pt x="0" y="1188929"/>
                  </a:lnTo>
                  <a:lnTo>
                    <a:pt x="0" y="146502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>
          <a:xfrm>
            <a:off x="8610600" y="6195042"/>
            <a:ext cx="2743200" cy="526434"/>
          </a:xfrm>
        </p:spPr>
        <p:txBody>
          <a:bodyPr/>
          <a:lstStyle/>
          <a:p>
            <a:fld id="{0B41A958-1C4B-4855-8ABB-ECFBAF21EE7E}" type="slidenum">
              <a:rPr lang="pt-PT" sz="2000" b="1" smtClean="0">
                <a:solidFill>
                  <a:srgbClr val="011D44"/>
                </a:solidFill>
                <a:latin typeface="Arial Black" panose="020B0A04020102020204" pitchFamily="34" charset="0"/>
              </a:rPr>
              <a:t>6</a:t>
            </a:fld>
            <a:endParaRPr lang="pt-PT" b="1" dirty="0">
              <a:solidFill>
                <a:srgbClr val="011D44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758608" y="5722527"/>
            <a:ext cx="2708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200" dirty="0">
                <a:solidFill>
                  <a:srgbClr val="011D44"/>
                </a:solidFill>
              </a:rPr>
              <a:t>cna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2" r="12224"/>
          <a:stretch/>
        </p:blipFill>
        <p:spPr>
          <a:xfrm>
            <a:off x="-1" y="0"/>
            <a:ext cx="1000141" cy="1261629"/>
          </a:xfrm>
          <a:prstGeom prst="rect">
            <a:avLst/>
          </a:prstGeom>
        </p:spPr>
      </p:pic>
      <p:pic>
        <p:nvPicPr>
          <p:cNvPr id="13" name="Picture 82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056" y="58737"/>
            <a:ext cx="956108" cy="938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5"/>
          <a:srcRect t="2296"/>
          <a:stretch/>
        </p:blipFill>
        <p:spPr>
          <a:xfrm>
            <a:off x="5109883" y="2627804"/>
            <a:ext cx="6270812" cy="3152661"/>
          </a:xfrm>
          <a:prstGeom prst="rect">
            <a:avLst/>
          </a:prstGeom>
        </p:spPr>
      </p:pic>
      <p:sp>
        <p:nvSpPr>
          <p:cNvPr id="14" name="CaixaDeTexto 13"/>
          <p:cNvSpPr txBox="1"/>
          <p:nvPr/>
        </p:nvSpPr>
        <p:spPr>
          <a:xfrm>
            <a:off x="921497" y="2704223"/>
            <a:ext cx="45400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000" dirty="0"/>
              <a:t>Através do </a:t>
            </a:r>
            <a:r>
              <a:rPr lang="pt-PT" sz="2000" dirty="0">
                <a:solidFill>
                  <a:schemeClr val="accent6">
                    <a:lumMod val="75000"/>
                  </a:schemeClr>
                </a:solidFill>
              </a:rPr>
              <a:t>ciclo hidrológico</a:t>
            </a:r>
            <a:r>
              <a:rPr lang="pt-PT" sz="2000" dirty="0"/>
              <a:t>, a poluição da água tem impacto sobre todo o planeta desde os rios, aos oceanos e à atmosfera. 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5963378" y="5753571"/>
            <a:ext cx="459698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200" dirty="0" smtClean="0">
                <a:solidFill>
                  <a:schemeClr val="accent6"/>
                </a:solidFill>
              </a:rPr>
              <a:t>Figura </a:t>
            </a:r>
            <a:r>
              <a:rPr lang="pt-PT" sz="1200" dirty="0">
                <a:solidFill>
                  <a:schemeClr val="accent6"/>
                </a:solidFill>
              </a:rPr>
              <a:t>5</a:t>
            </a:r>
            <a:r>
              <a:rPr lang="pt-PT" sz="1200" dirty="0" smtClean="0">
                <a:solidFill>
                  <a:schemeClr val="accent6"/>
                </a:solidFill>
              </a:rPr>
              <a:t> – Ciclo hidrológico</a:t>
            </a:r>
          </a:p>
          <a:p>
            <a:pPr algn="ctr">
              <a:lnSpc>
                <a:spcPct val="150000"/>
              </a:lnSpc>
            </a:pPr>
            <a:r>
              <a:rPr lang="pt-PT" sz="1000" dirty="0" smtClean="0"/>
              <a:t>(Fonte</a:t>
            </a:r>
            <a:r>
              <a:rPr lang="pt-PT" sz="1000" dirty="0"/>
              <a:t>: </a:t>
            </a:r>
            <a:r>
              <a:rPr lang="pt-PT" sz="1000" dirty="0" smtClean="0"/>
              <a:t>Manual de Geografia de 9º ano)</a:t>
            </a:r>
            <a:endParaRPr lang="pt-PT" sz="1000" dirty="0"/>
          </a:p>
        </p:txBody>
      </p:sp>
    </p:spTree>
    <p:extLst>
      <p:ext uri="{BB962C8B-B14F-4D97-AF65-F5344CB8AC3E}">
        <p14:creationId xmlns:p14="http://schemas.microsoft.com/office/powerpoint/2010/main" val="3011821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0140" y="291998"/>
            <a:ext cx="10353660" cy="1325563"/>
          </a:xfrm>
        </p:spPr>
        <p:txBody>
          <a:bodyPr/>
          <a:lstStyle/>
          <a:p>
            <a:r>
              <a:rPr lang="pt-PT" dirty="0" smtClean="0">
                <a:solidFill>
                  <a:srgbClr val="011D44"/>
                </a:solidFill>
              </a:rPr>
              <a:t>Utilização da água</a:t>
            </a:r>
            <a:endParaRPr lang="pt-PT" dirty="0">
              <a:solidFill>
                <a:srgbClr val="011D44"/>
              </a:solidFill>
            </a:endParaRPr>
          </a:p>
        </p:txBody>
      </p:sp>
      <p:grpSp>
        <p:nvGrpSpPr>
          <p:cNvPr id="15" name="Grupo 14"/>
          <p:cNvGrpSpPr/>
          <p:nvPr/>
        </p:nvGrpSpPr>
        <p:grpSpPr>
          <a:xfrm>
            <a:off x="-1" y="5694518"/>
            <a:ext cx="12192001" cy="1191293"/>
            <a:chOff x="-1" y="5694518"/>
            <a:chExt cx="12192001" cy="1191293"/>
          </a:xfrm>
        </p:grpSpPr>
        <p:sp>
          <p:nvSpPr>
            <p:cNvPr id="5" name="Ondulado duplo 15"/>
            <p:cNvSpPr/>
            <p:nvPr/>
          </p:nvSpPr>
          <p:spPr>
            <a:xfrm>
              <a:off x="7416704" y="5712596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" name="Ondulado duplo 15"/>
            <p:cNvSpPr/>
            <p:nvPr/>
          </p:nvSpPr>
          <p:spPr>
            <a:xfrm>
              <a:off x="3708352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7" name="Ondulado duplo 15"/>
            <p:cNvSpPr/>
            <p:nvPr/>
          </p:nvSpPr>
          <p:spPr>
            <a:xfrm>
              <a:off x="-1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8" name="Ondulado duplo 15"/>
            <p:cNvSpPr/>
            <p:nvPr/>
          </p:nvSpPr>
          <p:spPr>
            <a:xfrm>
              <a:off x="11125056" y="5694518"/>
              <a:ext cx="1066944" cy="1191293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86235 h 1478405"/>
                <a:gd name="connsiteX1" fmla="*/ 1080799 w 3708352"/>
                <a:gd name="connsiteY1" fmla="*/ 142426 h 1478405"/>
                <a:gd name="connsiteX2" fmla="*/ 1854176 w 3708352"/>
                <a:gd name="connsiteY2" fmla="*/ 86235 h 1478405"/>
                <a:gd name="connsiteX3" fmla="*/ 3708352 w 3708352"/>
                <a:gd name="connsiteY3" fmla="*/ 86235 h 1478405"/>
                <a:gd name="connsiteX4" fmla="*/ 3708351 w 3708352"/>
                <a:gd name="connsiteY4" fmla="*/ 1478405 h 1478405"/>
                <a:gd name="connsiteX5" fmla="*/ 0 w 3708352"/>
                <a:gd name="connsiteY5" fmla="*/ 1478405 h 1478405"/>
                <a:gd name="connsiteX6" fmla="*/ 0 w 3708352"/>
                <a:gd name="connsiteY6" fmla="*/ 86235 h 1478405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1854176 w 3708352"/>
                <a:gd name="connsiteY2" fmla="*/ 146502 h 1538672"/>
                <a:gd name="connsiteX3" fmla="*/ 3708352 w 3708352"/>
                <a:gd name="connsiteY3" fmla="*/ 146502 h 1538672"/>
                <a:gd name="connsiteX4" fmla="*/ 3708351 w 3708352"/>
                <a:gd name="connsiteY4" fmla="*/ 1538672 h 1538672"/>
                <a:gd name="connsiteX5" fmla="*/ 0 w 3708352"/>
                <a:gd name="connsiteY5" fmla="*/ 1538672 h 1538672"/>
                <a:gd name="connsiteX6" fmla="*/ 0 w 3708352"/>
                <a:gd name="connsiteY6" fmla="*/ 146502 h 1538672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3708352 w 3708352"/>
                <a:gd name="connsiteY2" fmla="*/ 146502 h 1538672"/>
                <a:gd name="connsiteX3" fmla="*/ 3708351 w 3708352"/>
                <a:gd name="connsiteY3" fmla="*/ 1538672 h 1538672"/>
                <a:gd name="connsiteX4" fmla="*/ 0 w 3708352"/>
                <a:gd name="connsiteY4" fmla="*/ 1538672 h 1538672"/>
                <a:gd name="connsiteX5" fmla="*/ 0 w 3708352"/>
                <a:gd name="connsiteY5" fmla="*/ 146502 h 1538672"/>
                <a:gd name="connsiteX0" fmla="*/ 0 w 3718847"/>
                <a:gd name="connsiteY0" fmla="*/ 146502 h 1538672"/>
                <a:gd name="connsiteX1" fmla="*/ 1080799 w 3718847"/>
                <a:gd name="connsiteY1" fmla="*/ 202693 h 1538672"/>
                <a:gd name="connsiteX2" fmla="*/ 3708351 w 3718847"/>
                <a:gd name="connsiteY2" fmla="*/ 1538672 h 1538672"/>
                <a:gd name="connsiteX3" fmla="*/ 0 w 3718847"/>
                <a:gd name="connsiteY3" fmla="*/ 1538672 h 1538672"/>
                <a:gd name="connsiteX4" fmla="*/ 0 w 3718847"/>
                <a:gd name="connsiteY4" fmla="*/ 146502 h 1538672"/>
                <a:gd name="connsiteX0" fmla="*/ 0 w 1407782"/>
                <a:gd name="connsiteY0" fmla="*/ 146502 h 1538672"/>
                <a:gd name="connsiteX1" fmla="*/ 1080799 w 1407782"/>
                <a:gd name="connsiteY1" fmla="*/ 202693 h 1538672"/>
                <a:gd name="connsiteX2" fmla="*/ 1103697 w 1407782"/>
                <a:gd name="connsiteY2" fmla="*/ 1538672 h 1538672"/>
                <a:gd name="connsiteX3" fmla="*/ 0 w 1407782"/>
                <a:gd name="connsiteY3" fmla="*/ 1538672 h 1538672"/>
                <a:gd name="connsiteX4" fmla="*/ 0 w 1407782"/>
                <a:gd name="connsiteY4" fmla="*/ 146502 h 1538672"/>
                <a:gd name="connsiteX0" fmla="*/ 0 w 1364784"/>
                <a:gd name="connsiteY0" fmla="*/ 146502 h 1538672"/>
                <a:gd name="connsiteX1" fmla="*/ 1080799 w 1364784"/>
                <a:gd name="connsiteY1" fmla="*/ 202693 h 1538672"/>
                <a:gd name="connsiteX2" fmla="*/ 1103697 w 1364784"/>
                <a:gd name="connsiteY2" fmla="*/ 1538672 h 1538672"/>
                <a:gd name="connsiteX3" fmla="*/ 0 w 1364784"/>
                <a:gd name="connsiteY3" fmla="*/ 1538672 h 1538672"/>
                <a:gd name="connsiteX4" fmla="*/ 0 w 1364784"/>
                <a:gd name="connsiteY4" fmla="*/ 146502 h 1538672"/>
                <a:gd name="connsiteX0" fmla="*/ 0 w 1109143"/>
                <a:gd name="connsiteY0" fmla="*/ 146502 h 1538672"/>
                <a:gd name="connsiteX1" fmla="*/ 1080799 w 1109143"/>
                <a:gd name="connsiteY1" fmla="*/ 202693 h 1538672"/>
                <a:gd name="connsiteX2" fmla="*/ 1103697 w 1109143"/>
                <a:gd name="connsiteY2" fmla="*/ 1538672 h 1538672"/>
                <a:gd name="connsiteX3" fmla="*/ 0 w 1109143"/>
                <a:gd name="connsiteY3" fmla="*/ 1538672 h 1538672"/>
                <a:gd name="connsiteX4" fmla="*/ 0 w 1109143"/>
                <a:gd name="connsiteY4" fmla="*/ 146502 h 1538672"/>
                <a:gd name="connsiteX0" fmla="*/ 0 w 1092751"/>
                <a:gd name="connsiteY0" fmla="*/ 146502 h 1538672"/>
                <a:gd name="connsiteX1" fmla="*/ 1080799 w 1092751"/>
                <a:gd name="connsiteY1" fmla="*/ 202693 h 1538672"/>
                <a:gd name="connsiteX2" fmla="*/ 1075988 w 1092751"/>
                <a:gd name="connsiteY2" fmla="*/ 1538672 h 1538672"/>
                <a:gd name="connsiteX3" fmla="*/ 0 w 1092751"/>
                <a:gd name="connsiteY3" fmla="*/ 1538672 h 1538672"/>
                <a:gd name="connsiteX4" fmla="*/ 0 w 1092751"/>
                <a:gd name="connsiteY4" fmla="*/ 146502 h 1538672"/>
                <a:gd name="connsiteX0" fmla="*/ 0 w 1082211"/>
                <a:gd name="connsiteY0" fmla="*/ 146502 h 1538672"/>
                <a:gd name="connsiteX1" fmla="*/ 1080799 w 1082211"/>
                <a:gd name="connsiteY1" fmla="*/ 202693 h 1538672"/>
                <a:gd name="connsiteX2" fmla="*/ 1075988 w 1082211"/>
                <a:gd name="connsiteY2" fmla="*/ 1538672 h 1538672"/>
                <a:gd name="connsiteX3" fmla="*/ 0 w 1082211"/>
                <a:gd name="connsiteY3" fmla="*/ 1538672 h 1538672"/>
                <a:gd name="connsiteX4" fmla="*/ 0 w 1082211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188929 h 1538672"/>
                <a:gd name="connsiteX4" fmla="*/ 0 w 1080799"/>
                <a:gd name="connsiteY4" fmla="*/ 146502 h 1538672"/>
                <a:gd name="connsiteX0" fmla="*/ 0 w 1080799"/>
                <a:gd name="connsiteY0" fmla="*/ 146502 h 1202918"/>
                <a:gd name="connsiteX1" fmla="*/ 1080799 w 1080799"/>
                <a:gd name="connsiteY1" fmla="*/ 202693 h 1202918"/>
                <a:gd name="connsiteX2" fmla="*/ 1075988 w 1080799"/>
                <a:gd name="connsiteY2" fmla="*/ 1202918 h 1202918"/>
                <a:gd name="connsiteX3" fmla="*/ 0 w 1080799"/>
                <a:gd name="connsiteY3" fmla="*/ 1188929 h 1202918"/>
                <a:gd name="connsiteX4" fmla="*/ 0 w 1080799"/>
                <a:gd name="connsiteY4" fmla="*/ 146502 h 1202918"/>
                <a:gd name="connsiteX0" fmla="*/ 0 w 1075988"/>
                <a:gd name="connsiteY0" fmla="*/ 146502 h 1202918"/>
                <a:gd name="connsiteX1" fmla="*/ 1053090 w 1075988"/>
                <a:gd name="connsiteY1" fmla="*/ 202693 h 1202918"/>
                <a:gd name="connsiteX2" fmla="*/ 1075988 w 1075988"/>
                <a:gd name="connsiteY2" fmla="*/ 1202918 h 1202918"/>
                <a:gd name="connsiteX3" fmla="*/ 0 w 1075988"/>
                <a:gd name="connsiteY3" fmla="*/ 1188929 h 1202918"/>
                <a:gd name="connsiteX4" fmla="*/ 0 w 1075988"/>
                <a:gd name="connsiteY4" fmla="*/ 146502 h 1202918"/>
                <a:gd name="connsiteX0" fmla="*/ 0 w 1053090"/>
                <a:gd name="connsiteY0" fmla="*/ 146502 h 1202918"/>
                <a:gd name="connsiteX1" fmla="*/ 1053090 w 1053090"/>
                <a:gd name="connsiteY1" fmla="*/ 202693 h 1202918"/>
                <a:gd name="connsiteX2" fmla="*/ 1048278 w 1053090"/>
                <a:gd name="connsiteY2" fmla="*/ 1202918 h 1202918"/>
                <a:gd name="connsiteX3" fmla="*/ 0 w 1053090"/>
                <a:gd name="connsiteY3" fmla="*/ 1188929 h 1202918"/>
                <a:gd name="connsiteX4" fmla="*/ 0 w 1053090"/>
                <a:gd name="connsiteY4" fmla="*/ 146502 h 1202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3090" h="1202918">
                  <a:moveTo>
                    <a:pt x="0" y="146502"/>
                  </a:moveTo>
                  <a:cubicBezTo>
                    <a:pt x="249406" y="-76161"/>
                    <a:pt x="550097" y="-35133"/>
                    <a:pt x="1053090" y="202693"/>
                  </a:cubicBezTo>
                  <a:cubicBezTo>
                    <a:pt x="1047693" y="1008300"/>
                    <a:pt x="1048301" y="392685"/>
                    <a:pt x="1048278" y="1202918"/>
                  </a:cubicBezTo>
                  <a:lnTo>
                    <a:pt x="0" y="1188929"/>
                  </a:lnTo>
                  <a:lnTo>
                    <a:pt x="0" y="146502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>
          <a:xfrm>
            <a:off x="8610600" y="6195042"/>
            <a:ext cx="2743200" cy="526434"/>
          </a:xfrm>
        </p:spPr>
        <p:txBody>
          <a:bodyPr/>
          <a:lstStyle/>
          <a:p>
            <a:fld id="{0B41A958-1C4B-4855-8ABB-ECFBAF21EE7E}" type="slidenum">
              <a:rPr lang="pt-PT" sz="2000" b="1" smtClean="0">
                <a:solidFill>
                  <a:srgbClr val="011D44"/>
                </a:solidFill>
                <a:latin typeface="Arial Black" panose="020B0A04020102020204" pitchFamily="34" charset="0"/>
              </a:rPr>
              <a:t>7</a:t>
            </a:fld>
            <a:endParaRPr lang="pt-PT" b="1" dirty="0">
              <a:solidFill>
                <a:srgbClr val="011D44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758608" y="5722527"/>
            <a:ext cx="2708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200" dirty="0">
                <a:solidFill>
                  <a:srgbClr val="011D44"/>
                </a:solidFill>
              </a:rPr>
              <a:t>cna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2" r="12224"/>
          <a:stretch/>
        </p:blipFill>
        <p:spPr>
          <a:xfrm>
            <a:off x="-1" y="0"/>
            <a:ext cx="1000141" cy="1261629"/>
          </a:xfrm>
          <a:prstGeom prst="rect">
            <a:avLst/>
          </a:prstGeom>
        </p:spPr>
      </p:pic>
      <p:pic>
        <p:nvPicPr>
          <p:cNvPr id="13" name="Picture 82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056" y="58737"/>
            <a:ext cx="956108" cy="93879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Marcador de Posição de Conteúdo 2"/>
          <p:cNvSpPr txBox="1">
            <a:spLocks/>
          </p:cNvSpPr>
          <p:nvPr/>
        </p:nvSpPr>
        <p:spPr>
          <a:xfrm>
            <a:off x="758608" y="1486101"/>
            <a:ext cx="7353081" cy="15424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pt-PT" sz="2000" dirty="0" smtClean="0"/>
              <a:t>Nos dias de hoje, o ser humano gasta cerca de 54% da água doce acessível dos rios, lagos e aquíferos.</a:t>
            </a:r>
          </a:p>
          <a:p>
            <a:pPr algn="just">
              <a:lnSpc>
                <a:spcPct val="100000"/>
              </a:lnSpc>
            </a:pPr>
            <a:r>
              <a:rPr lang="pt-PT" sz="2000" dirty="0" smtClean="0"/>
              <a:t>A água doce do planeta é utilizada, principalmente, no consumo doméstico, na indústria e na agricultura (Figuras 6 e 7). </a:t>
            </a:r>
          </a:p>
        </p:txBody>
      </p:sp>
      <p:sp>
        <p:nvSpPr>
          <p:cNvPr id="20" name="Retângulo 19"/>
          <p:cNvSpPr/>
          <p:nvPr/>
        </p:nvSpPr>
        <p:spPr>
          <a:xfrm>
            <a:off x="7695434" y="5401499"/>
            <a:ext cx="457551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1200" dirty="0">
                <a:solidFill>
                  <a:schemeClr val="accent6"/>
                </a:solidFill>
              </a:rPr>
              <a:t>Figura </a:t>
            </a:r>
            <a:r>
              <a:rPr lang="pt-PT" sz="1200" dirty="0" smtClean="0">
                <a:solidFill>
                  <a:schemeClr val="accent6"/>
                </a:solidFill>
              </a:rPr>
              <a:t>7 </a:t>
            </a:r>
            <a:r>
              <a:rPr lang="pt-PT" sz="1200" dirty="0">
                <a:solidFill>
                  <a:schemeClr val="accent6"/>
                </a:solidFill>
              </a:rPr>
              <a:t>– </a:t>
            </a:r>
            <a:r>
              <a:rPr lang="pt-PT" sz="1200" dirty="0" smtClean="0">
                <a:solidFill>
                  <a:schemeClr val="accent6"/>
                </a:solidFill>
              </a:rPr>
              <a:t>Distribuição do consumo de água (2014)</a:t>
            </a:r>
            <a:endParaRPr lang="pt-PT" sz="1200" dirty="0">
              <a:solidFill>
                <a:schemeClr val="accent6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pt-PT" sz="1000" dirty="0"/>
              <a:t>(Fonte: http://</a:t>
            </a:r>
            <a:r>
              <a:rPr lang="pt-PT" sz="1000" dirty="0" smtClean="0"/>
              <a:t>www.globalagriculture.org/report-topics/water.html</a:t>
            </a:r>
            <a:r>
              <a:rPr lang="pt-PT" sz="1000" dirty="0"/>
              <a:t> </a:t>
            </a:r>
            <a:r>
              <a:rPr lang="pt-PT" sz="1000" dirty="0" smtClean="0"/>
              <a:t>(adaptado)) </a:t>
            </a:r>
            <a:endParaRPr lang="pt-PT" sz="1000" dirty="0"/>
          </a:p>
        </p:txBody>
      </p:sp>
      <p:sp>
        <p:nvSpPr>
          <p:cNvPr id="27" name="Retângulo 26"/>
          <p:cNvSpPr/>
          <p:nvPr/>
        </p:nvSpPr>
        <p:spPr>
          <a:xfrm>
            <a:off x="8319753" y="4589449"/>
            <a:ext cx="605306" cy="3115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8" name="Retângulo 27"/>
          <p:cNvSpPr/>
          <p:nvPr/>
        </p:nvSpPr>
        <p:spPr>
          <a:xfrm>
            <a:off x="8967110" y="4566882"/>
            <a:ext cx="540912" cy="3115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" name="CaixaDeTexto 3"/>
          <p:cNvSpPr txBox="1"/>
          <p:nvPr/>
        </p:nvSpPr>
        <p:spPr>
          <a:xfrm>
            <a:off x="8772221" y="4823780"/>
            <a:ext cx="154546" cy="1692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PT" sz="500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9749013" y="4819527"/>
            <a:ext cx="154546" cy="1692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PT" sz="500" dirty="0"/>
          </a:p>
        </p:txBody>
      </p:sp>
      <p:pic>
        <p:nvPicPr>
          <p:cNvPr id="34" name="Imagem 33"/>
          <p:cNvPicPr>
            <a:picLocks noChangeAspect="1"/>
          </p:cNvPicPr>
          <p:nvPr/>
        </p:nvPicPr>
        <p:blipFill rotWithShape="1">
          <a:blip r:embed="rId5"/>
          <a:srcRect l="51254" t="6294" r="16081" b="26805"/>
          <a:stretch/>
        </p:blipFill>
        <p:spPr>
          <a:xfrm>
            <a:off x="8111689" y="1633511"/>
            <a:ext cx="3274647" cy="3770806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38448" y="2868103"/>
            <a:ext cx="5410313" cy="2601555"/>
          </a:xfrm>
          <a:prstGeom prst="rect">
            <a:avLst/>
          </a:prstGeom>
        </p:spPr>
      </p:pic>
      <p:sp>
        <p:nvSpPr>
          <p:cNvPr id="22" name="Retângulo 21"/>
          <p:cNvSpPr/>
          <p:nvPr/>
        </p:nvSpPr>
        <p:spPr>
          <a:xfrm>
            <a:off x="758608" y="5391360"/>
            <a:ext cx="675829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1200" dirty="0">
                <a:solidFill>
                  <a:schemeClr val="accent6"/>
                </a:solidFill>
              </a:rPr>
              <a:t>Figura </a:t>
            </a:r>
            <a:r>
              <a:rPr lang="pt-PT" sz="1200" dirty="0" smtClean="0">
                <a:solidFill>
                  <a:schemeClr val="accent6"/>
                </a:solidFill>
              </a:rPr>
              <a:t>6 </a:t>
            </a:r>
            <a:r>
              <a:rPr lang="pt-PT" sz="1200" dirty="0">
                <a:solidFill>
                  <a:schemeClr val="accent6"/>
                </a:solidFill>
              </a:rPr>
              <a:t>– </a:t>
            </a:r>
            <a:r>
              <a:rPr lang="pt-PT" sz="1200" dirty="0" smtClean="0">
                <a:solidFill>
                  <a:schemeClr val="accent6"/>
                </a:solidFill>
              </a:rPr>
              <a:t>Uso da água doce no mundo desde 1900 a 2010</a:t>
            </a:r>
            <a:endParaRPr lang="pt-PT" sz="1200" dirty="0">
              <a:solidFill>
                <a:schemeClr val="accent6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pt-PT" sz="1000" dirty="0"/>
              <a:t>(Fonte: </a:t>
            </a:r>
            <a:r>
              <a:rPr lang="pt-PT" sz="1000" dirty="0" smtClean="0"/>
              <a:t>FAO disponível </a:t>
            </a:r>
            <a:r>
              <a:rPr lang="pt-PT" sz="1000" dirty="0"/>
              <a:t>em http://</a:t>
            </a:r>
            <a:r>
              <a:rPr lang="pt-PT" sz="1000" dirty="0" smtClean="0"/>
              <a:t>www.fao.org/nr/water/aquastat/water_use/image/WithTimeNoEvap_eng.pdf</a:t>
            </a:r>
            <a:r>
              <a:rPr lang="pt-PT" sz="1000" dirty="0"/>
              <a:t> </a:t>
            </a:r>
            <a:r>
              <a:rPr lang="pt-PT" sz="1000" dirty="0" smtClean="0"/>
              <a:t>(adaptado)) </a:t>
            </a:r>
            <a:endParaRPr lang="pt-PT" sz="1000" dirty="0"/>
          </a:p>
        </p:txBody>
      </p:sp>
    </p:spTree>
    <p:extLst>
      <p:ext uri="{BB962C8B-B14F-4D97-AF65-F5344CB8AC3E}">
        <p14:creationId xmlns:p14="http://schemas.microsoft.com/office/powerpoint/2010/main" val="3380160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0140" y="365125"/>
            <a:ext cx="10353660" cy="1325563"/>
          </a:xfrm>
        </p:spPr>
        <p:txBody>
          <a:bodyPr/>
          <a:lstStyle/>
          <a:p>
            <a:r>
              <a:rPr lang="pt-PT" dirty="0" smtClean="0">
                <a:solidFill>
                  <a:srgbClr val="011D44"/>
                </a:solidFill>
              </a:rPr>
              <a:t>Utilização da água</a:t>
            </a:r>
            <a:endParaRPr lang="pt-PT" dirty="0">
              <a:solidFill>
                <a:srgbClr val="011D44"/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758608" y="1711751"/>
            <a:ext cx="4593320" cy="3449130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</a:pPr>
            <a:r>
              <a:rPr lang="pt-PT" sz="2000" dirty="0" smtClean="0"/>
              <a:t>Apesar de nem sempre sustentável, o esforço do ser humano para encontrar</a:t>
            </a:r>
            <a:r>
              <a:rPr lang="pt-PT" sz="2000" dirty="0"/>
              <a:t> </a:t>
            </a:r>
            <a:r>
              <a:rPr lang="pt-PT" sz="2000" dirty="0" smtClean="0"/>
              <a:t>e preservar a água é cada vez maior: capta água em profundidade, constrói barragens a fim de a armazenar, constrói canais e desvia os cursos de água para os lugares onde esta é mais </a:t>
            </a:r>
            <a:r>
              <a:rPr lang="pt-PT" sz="2000" dirty="0" smtClean="0"/>
              <a:t>necessária.</a:t>
            </a:r>
            <a:endParaRPr lang="pt-PT" sz="2000" dirty="0" smtClean="0"/>
          </a:p>
        </p:txBody>
      </p:sp>
      <p:grpSp>
        <p:nvGrpSpPr>
          <p:cNvPr id="15" name="Grupo 14"/>
          <p:cNvGrpSpPr/>
          <p:nvPr/>
        </p:nvGrpSpPr>
        <p:grpSpPr>
          <a:xfrm>
            <a:off x="-1" y="5694518"/>
            <a:ext cx="12192001" cy="1191293"/>
            <a:chOff x="-1" y="5694518"/>
            <a:chExt cx="12192001" cy="1191293"/>
          </a:xfrm>
        </p:grpSpPr>
        <p:sp>
          <p:nvSpPr>
            <p:cNvPr id="5" name="Ondulado duplo 15"/>
            <p:cNvSpPr/>
            <p:nvPr/>
          </p:nvSpPr>
          <p:spPr>
            <a:xfrm>
              <a:off x="7416704" y="5712596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" name="Ondulado duplo 15"/>
            <p:cNvSpPr/>
            <p:nvPr/>
          </p:nvSpPr>
          <p:spPr>
            <a:xfrm>
              <a:off x="3708352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7" name="Ondulado duplo 15"/>
            <p:cNvSpPr/>
            <p:nvPr/>
          </p:nvSpPr>
          <p:spPr>
            <a:xfrm>
              <a:off x="-1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8" name="Ondulado duplo 15"/>
            <p:cNvSpPr/>
            <p:nvPr/>
          </p:nvSpPr>
          <p:spPr>
            <a:xfrm>
              <a:off x="11125056" y="5694518"/>
              <a:ext cx="1066944" cy="1191293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86235 h 1478405"/>
                <a:gd name="connsiteX1" fmla="*/ 1080799 w 3708352"/>
                <a:gd name="connsiteY1" fmla="*/ 142426 h 1478405"/>
                <a:gd name="connsiteX2" fmla="*/ 1854176 w 3708352"/>
                <a:gd name="connsiteY2" fmla="*/ 86235 h 1478405"/>
                <a:gd name="connsiteX3" fmla="*/ 3708352 w 3708352"/>
                <a:gd name="connsiteY3" fmla="*/ 86235 h 1478405"/>
                <a:gd name="connsiteX4" fmla="*/ 3708351 w 3708352"/>
                <a:gd name="connsiteY4" fmla="*/ 1478405 h 1478405"/>
                <a:gd name="connsiteX5" fmla="*/ 0 w 3708352"/>
                <a:gd name="connsiteY5" fmla="*/ 1478405 h 1478405"/>
                <a:gd name="connsiteX6" fmla="*/ 0 w 3708352"/>
                <a:gd name="connsiteY6" fmla="*/ 86235 h 1478405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1854176 w 3708352"/>
                <a:gd name="connsiteY2" fmla="*/ 146502 h 1538672"/>
                <a:gd name="connsiteX3" fmla="*/ 3708352 w 3708352"/>
                <a:gd name="connsiteY3" fmla="*/ 146502 h 1538672"/>
                <a:gd name="connsiteX4" fmla="*/ 3708351 w 3708352"/>
                <a:gd name="connsiteY4" fmla="*/ 1538672 h 1538672"/>
                <a:gd name="connsiteX5" fmla="*/ 0 w 3708352"/>
                <a:gd name="connsiteY5" fmla="*/ 1538672 h 1538672"/>
                <a:gd name="connsiteX6" fmla="*/ 0 w 3708352"/>
                <a:gd name="connsiteY6" fmla="*/ 146502 h 1538672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3708352 w 3708352"/>
                <a:gd name="connsiteY2" fmla="*/ 146502 h 1538672"/>
                <a:gd name="connsiteX3" fmla="*/ 3708351 w 3708352"/>
                <a:gd name="connsiteY3" fmla="*/ 1538672 h 1538672"/>
                <a:gd name="connsiteX4" fmla="*/ 0 w 3708352"/>
                <a:gd name="connsiteY4" fmla="*/ 1538672 h 1538672"/>
                <a:gd name="connsiteX5" fmla="*/ 0 w 3708352"/>
                <a:gd name="connsiteY5" fmla="*/ 146502 h 1538672"/>
                <a:gd name="connsiteX0" fmla="*/ 0 w 3718847"/>
                <a:gd name="connsiteY0" fmla="*/ 146502 h 1538672"/>
                <a:gd name="connsiteX1" fmla="*/ 1080799 w 3718847"/>
                <a:gd name="connsiteY1" fmla="*/ 202693 h 1538672"/>
                <a:gd name="connsiteX2" fmla="*/ 3708351 w 3718847"/>
                <a:gd name="connsiteY2" fmla="*/ 1538672 h 1538672"/>
                <a:gd name="connsiteX3" fmla="*/ 0 w 3718847"/>
                <a:gd name="connsiteY3" fmla="*/ 1538672 h 1538672"/>
                <a:gd name="connsiteX4" fmla="*/ 0 w 3718847"/>
                <a:gd name="connsiteY4" fmla="*/ 146502 h 1538672"/>
                <a:gd name="connsiteX0" fmla="*/ 0 w 1407782"/>
                <a:gd name="connsiteY0" fmla="*/ 146502 h 1538672"/>
                <a:gd name="connsiteX1" fmla="*/ 1080799 w 1407782"/>
                <a:gd name="connsiteY1" fmla="*/ 202693 h 1538672"/>
                <a:gd name="connsiteX2" fmla="*/ 1103697 w 1407782"/>
                <a:gd name="connsiteY2" fmla="*/ 1538672 h 1538672"/>
                <a:gd name="connsiteX3" fmla="*/ 0 w 1407782"/>
                <a:gd name="connsiteY3" fmla="*/ 1538672 h 1538672"/>
                <a:gd name="connsiteX4" fmla="*/ 0 w 1407782"/>
                <a:gd name="connsiteY4" fmla="*/ 146502 h 1538672"/>
                <a:gd name="connsiteX0" fmla="*/ 0 w 1364784"/>
                <a:gd name="connsiteY0" fmla="*/ 146502 h 1538672"/>
                <a:gd name="connsiteX1" fmla="*/ 1080799 w 1364784"/>
                <a:gd name="connsiteY1" fmla="*/ 202693 h 1538672"/>
                <a:gd name="connsiteX2" fmla="*/ 1103697 w 1364784"/>
                <a:gd name="connsiteY2" fmla="*/ 1538672 h 1538672"/>
                <a:gd name="connsiteX3" fmla="*/ 0 w 1364784"/>
                <a:gd name="connsiteY3" fmla="*/ 1538672 h 1538672"/>
                <a:gd name="connsiteX4" fmla="*/ 0 w 1364784"/>
                <a:gd name="connsiteY4" fmla="*/ 146502 h 1538672"/>
                <a:gd name="connsiteX0" fmla="*/ 0 w 1109143"/>
                <a:gd name="connsiteY0" fmla="*/ 146502 h 1538672"/>
                <a:gd name="connsiteX1" fmla="*/ 1080799 w 1109143"/>
                <a:gd name="connsiteY1" fmla="*/ 202693 h 1538672"/>
                <a:gd name="connsiteX2" fmla="*/ 1103697 w 1109143"/>
                <a:gd name="connsiteY2" fmla="*/ 1538672 h 1538672"/>
                <a:gd name="connsiteX3" fmla="*/ 0 w 1109143"/>
                <a:gd name="connsiteY3" fmla="*/ 1538672 h 1538672"/>
                <a:gd name="connsiteX4" fmla="*/ 0 w 1109143"/>
                <a:gd name="connsiteY4" fmla="*/ 146502 h 1538672"/>
                <a:gd name="connsiteX0" fmla="*/ 0 w 1092751"/>
                <a:gd name="connsiteY0" fmla="*/ 146502 h 1538672"/>
                <a:gd name="connsiteX1" fmla="*/ 1080799 w 1092751"/>
                <a:gd name="connsiteY1" fmla="*/ 202693 h 1538672"/>
                <a:gd name="connsiteX2" fmla="*/ 1075988 w 1092751"/>
                <a:gd name="connsiteY2" fmla="*/ 1538672 h 1538672"/>
                <a:gd name="connsiteX3" fmla="*/ 0 w 1092751"/>
                <a:gd name="connsiteY3" fmla="*/ 1538672 h 1538672"/>
                <a:gd name="connsiteX4" fmla="*/ 0 w 1092751"/>
                <a:gd name="connsiteY4" fmla="*/ 146502 h 1538672"/>
                <a:gd name="connsiteX0" fmla="*/ 0 w 1082211"/>
                <a:gd name="connsiteY0" fmla="*/ 146502 h 1538672"/>
                <a:gd name="connsiteX1" fmla="*/ 1080799 w 1082211"/>
                <a:gd name="connsiteY1" fmla="*/ 202693 h 1538672"/>
                <a:gd name="connsiteX2" fmla="*/ 1075988 w 1082211"/>
                <a:gd name="connsiteY2" fmla="*/ 1538672 h 1538672"/>
                <a:gd name="connsiteX3" fmla="*/ 0 w 1082211"/>
                <a:gd name="connsiteY3" fmla="*/ 1538672 h 1538672"/>
                <a:gd name="connsiteX4" fmla="*/ 0 w 1082211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188929 h 1538672"/>
                <a:gd name="connsiteX4" fmla="*/ 0 w 1080799"/>
                <a:gd name="connsiteY4" fmla="*/ 146502 h 1538672"/>
                <a:gd name="connsiteX0" fmla="*/ 0 w 1080799"/>
                <a:gd name="connsiteY0" fmla="*/ 146502 h 1202918"/>
                <a:gd name="connsiteX1" fmla="*/ 1080799 w 1080799"/>
                <a:gd name="connsiteY1" fmla="*/ 202693 h 1202918"/>
                <a:gd name="connsiteX2" fmla="*/ 1075988 w 1080799"/>
                <a:gd name="connsiteY2" fmla="*/ 1202918 h 1202918"/>
                <a:gd name="connsiteX3" fmla="*/ 0 w 1080799"/>
                <a:gd name="connsiteY3" fmla="*/ 1188929 h 1202918"/>
                <a:gd name="connsiteX4" fmla="*/ 0 w 1080799"/>
                <a:gd name="connsiteY4" fmla="*/ 146502 h 1202918"/>
                <a:gd name="connsiteX0" fmla="*/ 0 w 1075988"/>
                <a:gd name="connsiteY0" fmla="*/ 146502 h 1202918"/>
                <a:gd name="connsiteX1" fmla="*/ 1053090 w 1075988"/>
                <a:gd name="connsiteY1" fmla="*/ 202693 h 1202918"/>
                <a:gd name="connsiteX2" fmla="*/ 1075988 w 1075988"/>
                <a:gd name="connsiteY2" fmla="*/ 1202918 h 1202918"/>
                <a:gd name="connsiteX3" fmla="*/ 0 w 1075988"/>
                <a:gd name="connsiteY3" fmla="*/ 1188929 h 1202918"/>
                <a:gd name="connsiteX4" fmla="*/ 0 w 1075988"/>
                <a:gd name="connsiteY4" fmla="*/ 146502 h 1202918"/>
                <a:gd name="connsiteX0" fmla="*/ 0 w 1053090"/>
                <a:gd name="connsiteY0" fmla="*/ 146502 h 1202918"/>
                <a:gd name="connsiteX1" fmla="*/ 1053090 w 1053090"/>
                <a:gd name="connsiteY1" fmla="*/ 202693 h 1202918"/>
                <a:gd name="connsiteX2" fmla="*/ 1048278 w 1053090"/>
                <a:gd name="connsiteY2" fmla="*/ 1202918 h 1202918"/>
                <a:gd name="connsiteX3" fmla="*/ 0 w 1053090"/>
                <a:gd name="connsiteY3" fmla="*/ 1188929 h 1202918"/>
                <a:gd name="connsiteX4" fmla="*/ 0 w 1053090"/>
                <a:gd name="connsiteY4" fmla="*/ 146502 h 1202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3090" h="1202918">
                  <a:moveTo>
                    <a:pt x="0" y="146502"/>
                  </a:moveTo>
                  <a:cubicBezTo>
                    <a:pt x="249406" y="-76161"/>
                    <a:pt x="550097" y="-35133"/>
                    <a:pt x="1053090" y="202693"/>
                  </a:cubicBezTo>
                  <a:cubicBezTo>
                    <a:pt x="1047693" y="1008300"/>
                    <a:pt x="1048301" y="392685"/>
                    <a:pt x="1048278" y="1202918"/>
                  </a:cubicBezTo>
                  <a:lnTo>
                    <a:pt x="0" y="1188929"/>
                  </a:lnTo>
                  <a:lnTo>
                    <a:pt x="0" y="146502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>
          <a:xfrm>
            <a:off x="8610600" y="6195042"/>
            <a:ext cx="2743200" cy="526434"/>
          </a:xfrm>
        </p:spPr>
        <p:txBody>
          <a:bodyPr/>
          <a:lstStyle/>
          <a:p>
            <a:fld id="{0B41A958-1C4B-4855-8ABB-ECFBAF21EE7E}" type="slidenum">
              <a:rPr lang="pt-PT" sz="2000" b="1" smtClean="0">
                <a:solidFill>
                  <a:srgbClr val="011D44"/>
                </a:solidFill>
                <a:latin typeface="Arial Black" panose="020B0A04020102020204" pitchFamily="34" charset="0"/>
              </a:rPr>
              <a:t>8</a:t>
            </a:fld>
            <a:endParaRPr lang="pt-PT" b="1" dirty="0">
              <a:solidFill>
                <a:srgbClr val="011D44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758608" y="5722527"/>
            <a:ext cx="2708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200" dirty="0">
                <a:solidFill>
                  <a:srgbClr val="011D44"/>
                </a:solidFill>
              </a:rPr>
              <a:t>cna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2" r="12224"/>
          <a:stretch/>
        </p:blipFill>
        <p:spPr>
          <a:xfrm>
            <a:off x="-1" y="0"/>
            <a:ext cx="1000141" cy="1261629"/>
          </a:xfrm>
          <a:prstGeom prst="rect">
            <a:avLst/>
          </a:prstGeom>
        </p:spPr>
      </p:pic>
      <p:pic>
        <p:nvPicPr>
          <p:cNvPr id="13" name="Picture 82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056" y="58737"/>
            <a:ext cx="956108" cy="93879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Retângulo 20"/>
          <p:cNvSpPr/>
          <p:nvPr/>
        </p:nvSpPr>
        <p:spPr>
          <a:xfrm>
            <a:off x="5044031" y="5008303"/>
            <a:ext cx="67699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1200" dirty="0">
                <a:solidFill>
                  <a:schemeClr val="accent6"/>
                </a:solidFill>
              </a:rPr>
              <a:t>Figura </a:t>
            </a:r>
            <a:r>
              <a:rPr lang="pt-PT" sz="1200" dirty="0" smtClean="0">
                <a:solidFill>
                  <a:schemeClr val="accent6"/>
                </a:solidFill>
              </a:rPr>
              <a:t>8 </a:t>
            </a:r>
            <a:r>
              <a:rPr lang="pt-PT" sz="1200" dirty="0">
                <a:solidFill>
                  <a:schemeClr val="accent6"/>
                </a:solidFill>
              </a:rPr>
              <a:t>– </a:t>
            </a:r>
            <a:r>
              <a:rPr lang="pt-PT" sz="1200" dirty="0" smtClean="0">
                <a:solidFill>
                  <a:schemeClr val="accent6"/>
                </a:solidFill>
              </a:rPr>
              <a:t>Barragem de Foz Tua</a:t>
            </a:r>
            <a:endParaRPr lang="pt-PT" sz="1200" dirty="0">
              <a:solidFill>
                <a:schemeClr val="accent6"/>
              </a:solidFill>
            </a:endParaRPr>
          </a:p>
          <a:p>
            <a:pPr algn="ctr"/>
            <a:endParaRPr lang="pt-PT" sz="700" dirty="0" smtClean="0"/>
          </a:p>
          <a:p>
            <a:pPr algn="ctr"/>
            <a:r>
              <a:rPr lang="pt-PT" sz="1000" dirty="0" smtClean="0"/>
              <a:t>(</a:t>
            </a:r>
            <a:r>
              <a:rPr lang="pt-PT" sz="1000" dirty="0"/>
              <a:t>Fonte: EDP. </a:t>
            </a:r>
            <a:r>
              <a:rPr lang="pt-PT" sz="1000" dirty="0" smtClean="0"/>
              <a:t>Disponível em: http</a:t>
            </a:r>
            <a:r>
              <a:rPr lang="pt-PT" sz="1000" dirty="0"/>
              <a:t>://</a:t>
            </a:r>
            <a:r>
              <a:rPr lang="pt-PT" sz="1000" dirty="0" smtClean="0"/>
              <a:t>www.a-nossa-energia.edp.pt/centros_produtores/fotos_videos.php?item_id=80&amp;cp_type=he&amp;section_type=fotos_videos) </a:t>
            </a:r>
            <a:endParaRPr lang="pt-PT" sz="10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5"/>
          <a:srcRect l="37839" b="36345"/>
          <a:stretch/>
        </p:blipFill>
        <p:spPr>
          <a:xfrm>
            <a:off x="5545583" y="1690594"/>
            <a:ext cx="5766890" cy="3292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644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0140" y="365125"/>
            <a:ext cx="10353660" cy="1325563"/>
          </a:xfrm>
        </p:spPr>
        <p:txBody>
          <a:bodyPr/>
          <a:lstStyle/>
          <a:p>
            <a:r>
              <a:rPr lang="pt-PT" dirty="0" smtClean="0">
                <a:solidFill>
                  <a:srgbClr val="011D44"/>
                </a:solidFill>
              </a:rPr>
              <a:t>Água: fonte de conflitos internacionais </a:t>
            </a:r>
            <a:endParaRPr lang="pt-PT" dirty="0">
              <a:solidFill>
                <a:srgbClr val="011D44"/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838214" y="1542869"/>
            <a:ext cx="10286841" cy="3109814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</a:pPr>
            <a:r>
              <a:rPr lang="pt-PT" sz="2200" dirty="0"/>
              <a:t>A</a:t>
            </a:r>
            <a:r>
              <a:rPr lang="pt-PT" sz="2200" dirty="0" smtClean="0"/>
              <a:t> crescente necessidade de água, a irregularidade de distribuição da mesma e a perspetiva de escassez a médio prazo fazem com que a água seja uma fonte de conflitos e tenções.</a:t>
            </a:r>
          </a:p>
          <a:p>
            <a:pPr algn="just">
              <a:lnSpc>
                <a:spcPct val="120000"/>
              </a:lnSpc>
            </a:pPr>
            <a:r>
              <a:rPr lang="pt-PT" sz="2200" dirty="0" smtClean="0"/>
              <a:t>A expressão </a:t>
            </a:r>
            <a:r>
              <a:rPr lang="pt-PT" sz="2200" b="1" dirty="0" smtClean="0">
                <a:solidFill>
                  <a:schemeClr val="accent6">
                    <a:lumMod val="75000"/>
                  </a:schemeClr>
                </a:solidFill>
              </a:rPr>
              <a:t>“geopolítica da água” </a:t>
            </a:r>
            <a:r>
              <a:rPr lang="pt-PT" sz="2200" dirty="0" smtClean="0"/>
              <a:t>refere-se a um conjunto de rivalidades políticas entre países ou regiões, </a:t>
            </a:r>
            <a:r>
              <a:rPr lang="pt-PT" sz="2200" dirty="0" smtClean="0"/>
              <a:t>resultante de </a:t>
            </a:r>
            <a:r>
              <a:rPr lang="pt-PT" sz="2200" dirty="0" smtClean="0"/>
              <a:t>disputas pelo controlo das bacias hidrográficas, dos cursos de água, bem como, pela exploração de recursos hidrológicos subterrâneos (aquíferos).  </a:t>
            </a:r>
          </a:p>
        </p:txBody>
      </p:sp>
      <p:grpSp>
        <p:nvGrpSpPr>
          <p:cNvPr id="15" name="Grupo 14"/>
          <p:cNvGrpSpPr/>
          <p:nvPr/>
        </p:nvGrpSpPr>
        <p:grpSpPr>
          <a:xfrm>
            <a:off x="-1" y="5694518"/>
            <a:ext cx="12192001" cy="1191293"/>
            <a:chOff x="-1" y="5694518"/>
            <a:chExt cx="12192001" cy="1191293"/>
          </a:xfrm>
        </p:grpSpPr>
        <p:sp>
          <p:nvSpPr>
            <p:cNvPr id="5" name="Ondulado duplo 15"/>
            <p:cNvSpPr/>
            <p:nvPr/>
          </p:nvSpPr>
          <p:spPr>
            <a:xfrm>
              <a:off x="7416704" y="5712596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" name="Ondulado duplo 15"/>
            <p:cNvSpPr/>
            <p:nvPr/>
          </p:nvSpPr>
          <p:spPr>
            <a:xfrm>
              <a:off x="3708352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7" name="Ondulado duplo 15"/>
            <p:cNvSpPr/>
            <p:nvPr/>
          </p:nvSpPr>
          <p:spPr>
            <a:xfrm>
              <a:off x="-1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8" name="Ondulado duplo 15"/>
            <p:cNvSpPr/>
            <p:nvPr/>
          </p:nvSpPr>
          <p:spPr>
            <a:xfrm>
              <a:off x="11125056" y="5694518"/>
              <a:ext cx="1066944" cy="1191293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86235 h 1478405"/>
                <a:gd name="connsiteX1" fmla="*/ 1080799 w 3708352"/>
                <a:gd name="connsiteY1" fmla="*/ 142426 h 1478405"/>
                <a:gd name="connsiteX2" fmla="*/ 1854176 w 3708352"/>
                <a:gd name="connsiteY2" fmla="*/ 86235 h 1478405"/>
                <a:gd name="connsiteX3" fmla="*/ 3708352 w 3708352"/>
                <a:gd name="connsiteY3" fmla="*/ 86235 h 1478405"/>
                <a:gd name="connsiteX4" fmla="*/ 3708351 w 3708352"/>
                <a:gd name="connsiteY4" fmla="*/ 1478405 h 1478405"/>
                <a:gd name="connsiteX5" fmla="*/ 0 w 3708352"/>
                <a:gd name="connsiteY5" fmla="*/ 1478405 h 1478405"/>
                <a:gd name="connsiteX6" fmla="*/ 0 w 3708352"/>
                <a:gd name="connsiteY6" fmla="*/ 86235 h 1478405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1854176 w 3708352"/>
                <a:gd name="connsiteY2" fmla="*/ 146502 h 1538672"/>
                <a:gd name="connsiteX3" fmla="*/ 3708352 w 3708352"/>
                <a:gd name="connsiteY3" fmla="*/ 146502 h 1538672"/>
                <a:gd name="connsiteX4" fmla="*/ 3708351 w 3708352"/>
                <a:gd name="connsiteY4" fmla="*/ 1538672 h 1538672"/>
                <a:gd name="connsiteX5" fmla="*/ 0 w 3708352"/>
                <a:gd name="connsiteY5" fmla="*/ 1538672 h 1538672"/>
                <a:gd name="connsiteX6" fmla="*/ 0 w 3708352"/>
                <a:gd name="connsiteY6" fmla="*/ 146502 h 1538672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3708352 w 3708352"/>
                <a:gd name="connsiteY2" fmla="*/ 146502 h 1538672"/>
                <a:gd name="connsiteX3" fmla="*/ 3708351 w 3708352"/>
                <a:gd name="connsiteY3" fmla="*/ 1538672 h 1538672"/>
                <a:gd name="connsiteX4" fmla="*/ 0 w 3708352"/>
                <a:gd name="connsiteY4" fmla="*/ 1538672 h 1538672"/>
                <a:gd name="connsiteX5" fmla="*/ 0 w 3708352"/>
                <a:gd name="connsiteY5" fmla="*/ 146502 h 1538672"/>
                <a:gd name="connsiteX0" fmla="*/ 0 w 3718847"/>
                <a:gd name="connsiteY0" fmla="*/ 146502 h 1538672"/>
                <a:gd name="connsiteX1" fmla="*/ 1080799 w 3718847"/>
                <a:gd name="connsiteY1" fmla="*/ 202693 h 1538672"/>
                <a:gd name="connsiteX2" fmla="*/ 3708351 w 3718847"/>
                <a:gd name="connsiteY2" fmla="*/ 1538672 h 1538672"/>
                <a:gd name="connsiteX3" fmla="*/ 0 w 3718847"/>
                <a:gd name="connsiteY3" fmla="*/ 1538672 h 1538672"/>
                <a:gd name="connsiteX4" fmla="*/ 0 w 3718847"/>
                <a:gd name="connsiteY4" fmla="*/ 146502 h 1538672"/>
                <a:gd name="connsiteX0" fmla="*/ 0 w 1407782"/>
                <a:gd name="connsiteY0" fmla="*/ 146502 h 1538672"/>
                <a:gd name="connsiteX1" fmla="*/ 1080799 w 1407782"/>
                <a:gd name="connsiteY1" fmla="*/ 202693 h 1538672"/>
                <a:gd name="connsiteX2" fmla="*/ 1103697 w 1407782"/>
                <a:gd name="connsiteY2" fmla="*/ 1538672 h 1538672"/>
                <a:gd name="connsiteX3" fmla="*/ 0 w 1407782"/>
                <a:gd name="connsiteY3" fmla="*/ 1538672 h 1538672"/>
                <a:gd name="connsiteX4" fmla="*/ 0 w 1407782"/>
                <a:gd name="connsiteY4" fmla="*/ 146502 h 1538672"/>
                <a:gd name="connsiteX0" fmla="*/ 0 w 1364784"/>
                <a:gd name="connsiteY0" fmla="*/ 146502 h 1538672"/>
                <a:gd name="connsiteX1" fmla="*/ 1080799 w 1364784"/>
                <a:gd name="connsiteY1" fmla="*/ 202693 h 1538672"/>
                <a:gd name="connsiteX2" fmla="*/ 1103697 w 1364784"/>
                <a:gd name="connsiteY2" fmla="*/ 1538672 h 1538672"/>
                <a:gd name="connsiteX3" fmla="*/ 0 w 1364784"/>
                <a:gd name="connsiteY3" fmla="*/ 1538672 h 1538672"/>
                <a:gd name="connsiteX4" fmla="*/ 0 w 1364784"/>
                <a:gd name="connsiteY4" fmla="*/ 146502 h 1538672"/>
                <a:gd name="connsiteX0" fmla="*/ 0 w 1109143"/>
                <a:gd name="connsiteY0" fmla="*/ 146502 h 1538672"/>
                <a:gd name="connsiteX1" fmla="*/ 1080799 w 1109143"/>
                <a:gd name="connsiteY1" fmla="*/ 202693 h 1538672"/>
                <a:gd name="connsiteX2" fmla="*/ 1103697 w 1109143"/>
                <a:gd name="connsiteY2" fmla="*/ 1538672 h 1538672"/>
                <a:gd name="connsiteX3" fmla="*/ 0 w 1109143"/>
                <a:gd name="connsiteY3" fmla="*/ 1538672 h 1538672"/>
                <a:gd name="connsiteX4" fmla="*/ 0 w 1109143"/>
                <a:gd name="connsiteY4" fmla="*/ 146502 h 1538672"/>
                <a:gd name="connsiteX0" fmla="*/ 0 w 1092751"/>
                <a:gd name="connsiteY0" fmla="*/ 146502 h 1538672"/>
                <a:gd name="connsiteX1" fmla="*/ 1080799 w 1092751"/>
                <a:gd name="connsiteY1" fmla="*/ 202693 h 1538672"/>
                <a:gd name="connsiteX2" fmla="*/ 1075988 w 1092751"/>
                <a:gd name="connsiteY2" fmla="*/ 1538672 h 1538672"/>
                <a:gd name="connsiteX3" fmla="*/ 0 w 1092751"/>
                <a:gd name="connsiteY3" fmla="*/ 1538672 h 1538672"/>
                <a:gd name="connsiteX4" fmla="*/ 0 w 1092751"/>
                <a:gd name="connsiteY4" fmla="*/ 146502 h 1538672"/>
                <a:gd name="connsiteX0" fmla="*/ 0 w 1082211"/>
                <a:gd name="connsiteY0" fmla="*/ 146502 h 1538672"/>
                <a:gd name="connsiteX1" fmla="*/ 1080799 w 1082211"/>
                <a:gd name="connsiteY1" fmla="*/ 202693 h 1538672"/>
                <a:gd name="connsiteX2" fmla="*/ 1075988 w 1082211"/>
                <a:gd name="connsiteY2" fmla="*/ 1538672 h 1538672"/>
                <a:gd name="connsiteX3" fmla="*/ 0 w 1082211"/>
                <a:gd name="connsiteY3" fmla="*/ 1538672 h 1538672"/>
                <a:gd name="connsiteX4" fmla="*/ 0 w 1082211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188929 h 1538672"/>
                <a:gd name="connsiteX4" fmla="*/ 0 w 1080799"/>
                <a:gd name="connsiteY4" fmla="*/ 146502 h 1538672"/>
                <a:gd name="connsiteX0" fmla="*/ 0 w 1080799"/>
                <a:gd name="connsiteY0" fmla="*/ 146502 h 1202918"/>
                <a:gd name="connsiteX1" fmla="*/ 1080799 w 1080799"/>
                <a:gd name="connsiteY1" fmla="*/ 202693 h 1202918"/>
                <a:gd name="connsiteX2" fmla="*/ 1075988 w 1080799"/>
                <a:gd name="connsiteY2" fmla="*/ 1202918 h 1202918"/>
                <a:gd name="connsiteX3" fmla="*/ 0 w 1080799"/>
                <a:gd name="connsiteY3" fmla="*/ 1188929 h 1202918"/>
                <a:gd name="connsiteX4" fmla="*/ 0 w 1080799"/>
                <a:gd name="connsiteY4" fmla="*/ 146502 h 1202918"/>
                <a:gd name="connsiteX0" fmla="*/ 0 w 1075988"/>
                <a:gd name="connsiteY0" fmla="*/ 146502 h 1202918"/>
                <a:gd name="connsiteX1" fmla="*/ 1053090 w 1075988"/>
                <a:gd name="connsiteY1" fmla="*/ 202693 h 1202918"/>
                <a:gd name="connsiteX2" fmla="*/ 1075988 w 1075988"/>
                <a:gd name="connsiteY2" fmla="*/ 1202918 h 1202918"/>
                <a:gd name="connsiteX3" fmla="*/ 0 w 1075988"/>
                <a:gd name="connsiteY3" fmla="*/ 1188929 h 1202918"/>
                <a:gd name="connsiteX4" fmla="*/ 0 w 1075988"/>
                <a:gd name="connsiteY4" fmla="*/ 146502 h 1202918"/>
                <a:gd name="connsiteX0" fmla="*/ 0 w 1053090"/>
                <a:gd name="connsiteY0" fmla="*/ 146502 h 1202918"/>
                <a:gd name="connsiteX1" fmla="*/ 1053090 w 1053090"/>
                <a:gd name="connsiteY1" fmla="*/ 202693 h 1202918"/>
                <a:gd name="connsiteX2" fmla="*/ 1048278 w 1053090"/>
                <a:gd name="connsiteY2" fmla="*/ 1202918 h 1202918"/>
                <a:gd name="connsiteX3" fmla="*/ 0 w 1053090"/>
                <a:gd name="connsiteY3" fmla="*/ 1188929 h 1202918"/>
                <a:gd name="connsiteX4" fmla="*/ 0 w 1053090"/>
                <a:gd name="connsiteY4" fmla="*/ 146502 h 1202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3090" h="1202918">
                  <a:moveTo>
                    <a:pt x="0" y="146502"/>
                  </a:moveTo>
                  <a:cubicBezTo>
                    <a:pt x="249406" y="-76161"/>
                    <a:pt x="550097" y="-35133"/>
                    <a:pt x="1053090" y="202693"/>
                  </a:cubicBezTo>
                  <a:cubicBezTo>
                    <a:pt x="1047693" y="1008300"/>
                    <a:pt x="1048301" y="392685"/>
                    <a:pt x="1048278" y="1202918"/>
                  </a:cubicBezTo>
                  <a:lnTo>
                    <a:pt x="0" y="1188929"/>
                  </a:lnTo>
                  <a:lnTo>
                    <a:pt x="0" y="146502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>
          <a:xfrm>
            <a:off x="8610600" y="6195042"/>
            <a:ext cx="2743200" cy="526434"/>
          </a:xfrm>
        </p:spPr>
        <p:txBody>
          <a:bodyPr/>
          <a:lstStyle/>
          <a:p>
            <a:fld id="{0B41A958-1C4B-4855-8ABB-ECFBAF21EE7E}" type="slidenum">
              <a:rPr lang="pt-PT" sz="2000" b="1" smtClean="0">
                <a:solidFill>
                  <a:srgbClr val="011D44"/>
                </a:solidFill>
                <a:latin typeface="Arial Black" panose="020B0A04020102020204" pitchFamily="34" charset="0"/>
              </a:rPr>
              <a:t>9</a:t>
            </a:fld>
            <a:endParaRPr lang="pt-PT" b="1" dirty="0">
              <a:solidFill>
                <a:srgbClr val="011D44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758608" y="5722527"/>
            <a:ext cx="2708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200" dirty="0">
                <a:solidFill>
                  <a:srgbClr val="011D44"/>
                </a:solidFill>
              </a:rPr>
              <a:t>cna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2" r="12224"/>
          <a:stretch/>
        </p:blipFill>
        <p:spPr>
          <a:xfrm>
            <a:off x="-1" y="0"/>
            <a:ext cx="1000141" cy="1261629"/>
          </a:xfrm>
          <a:prstGeom prst="rect">
            <a:avLst/>
          </a:prstGeom>
        </p:spPr>
      </p:pic>
      <p:pic>
        <p:nvPicPr>
          <p:cNvPr id="13" name="Picture 82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056" y="58737"/>
            <a:ext cx="956108" cy="9387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8090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Verde Azulado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Personalizado 1">
      <a:majorFont>
        <a:latin typeface="Footlight MT Light"/>
        <a:ea typeface=""/>
        <a:cs typeface=""/>
      </a:majorFont>
      <a:minorFont>
        <a:latin typeface="Footlight M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Watertheme</Template>
  <TotalTime>1356</TotalTime>
  <Words>1305</Words>
  <Application>Microsoft Office PowerPoint</Application>
  <PresentationFormat>Ecrã Panorâmico</PresentationFormat>
  <Paragraphs>141</Paragraphs>
  <Slides>18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18</vt:i4>
      </vt:variant>
    </vt:vector>
  </HeadingPairs>
  <TitlesOfParts>
    <vt:vector size="24" baseType="lpstr">
      <vt:lpstr>Arial</vt:lpstr>
      <vt:lpstr>Arial Black</vt:lpstr>
      <vt:lpstr>Calibri</vt:lpstr>
      <vt:lpstr>Footlight MT Light</vt:lpstr>
      <vt:lpstr>Wingdings</vt:lpstr>
      <vt:lpstr>Tema do Office</vt:lpstr>
      <vt:lpstr>Hidrosfera</vt:lpstr>
      <vt:lpstr>Água: um recurso indispensável</vt:lpstr>
      <vt:lpstr>Distribuição da água na Terra</vt:lpstr>
      <vt:lpstr>Disponibilidade da água doce no mundo</vt:lpstr>
      <vt:lpstr>Disponibilidade da água doce no mundo</vt:lpstr>
      <vt:lpstr>Ciclo da água</vt:lpstr>
      <vt:lpstr>Utilização da água</vt:lpstr>
      <vt:lpstr>Utilização da água</vt:lpstr>
      <vt:lpstr>Água: fonte de conflitos internacionais </vt:lpstr>
      <vt:lpstr>Apresentação do PowerPoint</vt:lpstr>
      <vt:lpstr>ZEE – Zona Económica Exclusiva</vt:lpstr>
      <vt:lpstr>A poluição das águas interiores</vt:lpstr>
      <vt:lpstr>A poluição das águas interiores</vt:lpstr>
      <vt:lpstr>A poluição das águas interiores</vt:lpstr>
      <vt:lpstr>A poluição marinha e das áreas litorais</vt:lpstr>
      <vt:lpstr>Apresentação do PowerPoint</vt:lpstr>
      <vt:lpstr>A poluição marinha e das áreas litorais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Ana Cláudia Proença</dc:creator>
  <cp:lastModifiedBy>Fatima</cp:lastModifiedBy>
  <cp:revision>117</cp:revision>
  <dcterms:created xsi:type="dcterms:W3CDTF">2016-08-07T20:08:56Z</dcterms:created>
  <dcterms:modified xsi:type="dcterms:W3CDTF">2016-09-19T01:33:19Z</dcterms:modified>
</cp:coreProperties>
</file>