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A7CB"/>
    <a:srgbClr val="ECFDC6"/>
    <a:srgbClr val="F3FED2"/>
    <a:srgbClr val="E9FFA8"/>
    <a:srgbClr val="FAF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0E844-5B92-4243-80C5-48A78F5B2B3A}" type="datetimeFigureOut">
              <a:rPr lang="pt-PT" smtClean="0"/>
              <a:t>06/09/2016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E7F5D-C856-4C61-986E-5A7812E695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654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06/09/2016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480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06/09/2016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59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06/09/2016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240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06/09/2016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624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06/09/2016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519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06/09/2016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386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06/09/2016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661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06/09/2016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904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06/09/2016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087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06/09/2016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940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A684-7224-44AD-8A8E-A7AABA84475B}" type="datetimeFigureOut">
              <a:rPr lang="pt-PT" smtClean="0"/>
              <a:t>06/09/2016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553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A684-7224-44AD-8A8E-A7AABA84475B}" type="datetimeFigureOut">
              <a:rPr lang="pt-PT" smtClean="0"/>
              <a:t>06/09/2016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1A958-1C4B-4855-8ABB-ECFBAF21EE7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271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image" Target="../media/image9.pn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m 3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" r="12223"/>
          <a:stretch/>
        </p:blipFill>
        <p:spPr>
          <a:xfrm>
            <a:off x="-1" y="675731"/>
            <a:ext cx="1891002" cy="2392957"/>
          </a:xfrm>
          <a:prstGeom prst="rect">
            <a:avLst/>
          </a:prstGeom>
        </p:spPr>
      </p:pic>
      <p:sp>
        <p:nvSpPr>
          <p:cNvPr id="20" name="Ondulado duplo 15"/>
          <p:cNvSpPr/>
          <p:nvPr/>
        </p:nvSpPr>
        <p:spPr>
          <a:xfrm>
            <a:off x="11125056" y="5694518"/>
            <a:ext cx="1066944" cy="1191293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86235 h 1478405"/>
              <a:gd name="connsiteX1" fmla="*/ 1080799 w 3708352"/>
              <a:gd name="connsiteY1" fmla="*/ 142426 h 1478405"/>
              <a:gd name="connsiteX2" fmla="*/ 1854176 w 3708352"/>
              <a:gd name="connsiteY2" fmla="*/ 86235 h 1478405"/>
              <a:gd name="connsiteX3" fmla="*/ 3708352 w 3708352"/>
              <a:gd name="connsiteY3" fmla="*/ 86235 h 1478405"/>
              <a:gd name="connsiteX4" fmla="*/ 3708351 w 3708352"/>
              <a:gd name="connsiteY4" fmla="*/ 1478405 h 1478405"/>
              <a:gd name="connsiteX5" fmla="*/ 0 w 3708352"/>
              <a:gd name="connsiteY5" fmla="*/ 1478405 h 1478405"/>
              <a:gd name="connsiteX6" fmla="*/ 0 w 3708352"/>
              <a:gd name="connsiteY6" fmla="*/ 86235 h 1478405"/>
              <a:gd name="connsiteX0" fmla="*/ 0 w 3708352"/>
              <a:gd name="connsiteY0" fmla="*/ 146502 h 1538672"/>
              <a:gd name="connsiteX1" fmla="*/ 1080799 w 3708352"/>
              <a:gd name="connsiteY1" fmla="*/ 202693 h 1538672"/>
              <a:gd name="connsiteX2" fmla="*/ 1854176 w 3708352"/>
              <a:gd name="connsiteY2" fmla="*/ 146502 h 1538672"/>
              <a:gd name="connsiteX3" fmla="*/ 3708352 w 3708352"/>
              <a:gd name="connsiteY3" fmla="*/ 146502 h 1538672"/>
              <a:gd name="connsiteX4" fmla="*/ 3708351 w 3708352"/>
              <a:gd name="connsiteY4" fmla="*/ 1538672 h 1538672"/>
              <a:gd name="connsiteX5" fmla="*/ 0 w 3708352"/>
              <a:gd name="connsiteY5" fmla="*/ 1538672 h 1538672"/>
              <a:gd name="connsiteX6" fmla="*/ 0 w 3708352"/>
              <a:gd name="connsiteY6" fmla="*/ 146502 h 1538672"/>
              <a:gd name="connsiteX0" fmla="*/ 0 w 3708352"/>
              <a:gd name="connsiteY0" fmla="*/ 146502 h 1538672"/>
              <a:gd name="connsiteX1" fmla="*/ 1080799 w 3708352"/>
              <a:gd name="connsiteY1" fmla="*/ 202693 h 1538672"/>
              <a:gd name="connsiteX2" fmla="*/ 3708352 w 3708352"/>
              <a:gd name="connsiteY2" fmla="*/ 146502 h 1538672"/>
              <a:gd name="connsiteX3" fmla="*/ 3708351 w 3708352"/>
              <a:gd name="connsiteY3" fmla="*/ 1538672 h 1538672"/>
              <a:gd name="connsiteX4" fmla="*/ 0 w 3708352"/>
              <a:gd name="connsiteY4" fmla="*/ 1538672 h 1538672"/>
              <a:gd name="connsiteX5" fmla="*/ 0 w 3708352"/>
              <a:gd name="connsiteY5" fmla="*/ 146502 h 1538672"/>
              <a:gd name="connsiteX0" fmla="*/ 0 w 3718847"/>
              <a:gd name="connsiteY0" fmla="*/ 146502 h 1538672"/>
              <a:gd name="connsiteX1" fmla="*/ 1080799 w 3718847"/>
              <a:gd name="connsiteY1" fmla="*/ 202693 h 1538672"/>
              <a:gd name="connsiteX2" fmla="*/ 3708351 w 3718847"/>
              <a:gd name="connsiteY2" fmla="*/ 1538672 h 1538672"/>
              <a:gd name="connsiteX3" fmla="*/ 0 w 3718847"/>
              <a:gd name="connsiteY3" fmla="*/ 1538672 h 1538672"/>
              <a:gd name="connsiteX4" fmla="*/ 0 w 3718847"/>
              <a:gd name="connsiteY4" fmla="*/ 146502 h 1538672"/>
              <a:gd name="connsiteX0" fmla="*/ 0 w 1407782"/>
              <a:gd name="connsiteY0" fmla="*/ 146502 h 1538672"/>
              <a:gd name="connsiteX1" fmla="*/ 1080799 w 1407782"/>
              <a:gd name="connsiteY1" fmla="*/ 202693 h 1538672"/>
              <a:gd name="connsiteX2" fmla="*/ 1103697 w 1407782"/>
              <a:gd name="connsiteY2" fmla="*/ 1538672 h 1538672"/>
              <a:gd name="connsiteX3" fmla="*/ 0 w 1407782"/>
              <a:gd name="connsiteY3" fmla="*/ 1538672 h 1538672"/>
              <a:gd name="connsiteX4" fmla="*/ 0 w 1407782"/>
              <a:gd name="connsiteY4" fmla="*/ 146502 h 1538672"/>
              <a:gd name="connsiteX0" fmla="*/ 0 w 1364784"/>
              <a:gd name="connsiteY0" fmla="*/ 146502 h 1538672"/>
              <a:gd name="connsiteX1" fmla="*/ 1080799 w 1364784"/>
              <a:gd name="connsiteY1" fmla="*/ 202693 h 1538672"/>
              <a:gd name="connsiteX2" fmla="*/ 1103697 w 1364784"/>
              <a:gd name="connsiteY2" fmla="*/ 1538672 h 1538672"/>
              <a:gd name="connsiteX3" fmla="*/ 0 w 1364784"/>
              <a:gd name="connsiteY3" fmla="*/ 1538672 h 1538672"/>
              <a:gd name="connsiteX4" fmla="*/ 0 w 1364784"/>
              <a:gd name="connsiteY4" fmla="*/ 146502 h 1538672"/>
              <a:gd name="connsiteX0" fmla="*/ 0 w 1109143"/>
              <a:gd name="connsiteY0" fmla="*/ 146502 h 1538672"/>
              <a:gd name="connsiteX1" fmla="*/ 1080799 w 1109143"/>
              <a:gd name="connsiteY1" fmla="*/ 202693 h 1538672"/>
              <a:gd name="connsiteX2" fmla="*/ 1103697 w 1109143"/>
              <a:gd name="connsiteY2" fmla="*/ 1538672 h 1538672"/>
              <a:gd name="connsiteX3" fmla="*/ 0 w 1109143"/>
              <a:gd name="connsiteY3" fmla="*/ 1538672 h 1538672"/>
              <a:gd name="connsiteX4" fmla="*/ 0 w 1109143"/>
              <a:gd name="connsiteY4" fmla="*/ 146502 h 1538672"/>
              <a:gd name="connsiteX0" fmla="*/ 0 w 1092751"/>
              <a:gd name="connsiteY0" fmla="*/ 146502 h 1538672"/>
              <a:gd name="connsiteX1" fmla="*/ 1080799 w 1092751"/>
              <a:gd name="connsiteY1" fmla="*/ 202693 h 1538672"/>
              <a:gd name="connsiteX2" fmla="*/ 1075988 w 1092751"/>
              <a:gd name="connsiteY2" fmla="*/ 1538672 h 1538672"/>
              <a:gd name="connsiteX3" fmla="*/ 0 w 1092751"/>
              <a:gd name="connsiteY3" fmla="*/ 1538672 h 1538672"/>
              <a:gd name="connsiteX4" fmla="*/ 0 w 1092751"/>
              <a:gd name="connsiteY4" fmla="*/ 146502 h 1538672"/>
              <a:gd name="connsiteX0" fmla="*/ 0 w 1082211"/>
              <a:gd name="connsiteY0" fmla="*/ 146502 h 1538672"/>
              <a:gd name="connsiteX1" fmla="*/ 1080799 w 1082211"/>
              <a:gd name="connsiteY1" fmla="*/ 202693 h 1538672"/>
              <a:gd name="connsiteX2" fmla="*/ 1075988 w 1082211"/>
              <a:gd name="connsiteY2" fmla="*/ 1538672 h 1538672"/>
              <a:gd name="connsiteX3" fmla="*/ 0 w 1082211"/>
              <a:gd name="connsiteY3" fmla="*/ 1538672 h 1538672"/>
              <a:gd name="connsiteX4" fmla="*/ 0 w 1082211"/>
              <a:gd name="connsiteY4" fmla="*/ 146502 h 1538672"/>
              <a:gd name="connsiteX0" fmla="*/ 0 w 1080799"/>
              <a:gd name="connsiteY0" fmla="*/ 146502 h 1538672"/>
              <a:gd name="connsiteX1" fmla="*/ 1080799 w 1080799"/>
              <a:gd name="connsiteY1" fmla="*/ 202693 h 1538672"/>
              <a:gd name="connsiteX2" fmla="*/ 1075988 w 1080799"/>
              <a:gd name="connsiteY2" fmla="*/ 1538672 h 1538672"/>
              <a:gd name="connsiteX3" fmla="*/ 0 w 1080799"/>
              <a:gd name="connsiteY3" fmla="*/ 1538672 h 1538672"/>
              <a:gd name="connsiteX4" fmla="*/ 0 w 1080799"/>
              <a:gd name="connsiteY4" fmla="*/ 146502 h 1538672"/>
              <a:gd name="connsiteX0" fmla="*/ 0 w 1080799"/>
              <a:gd name="connsiteY0" fmla="*/ 146502 h 1538672"/>
              <a:gd name="connsiteX1" fmla="*/ 1080799 w 1080799"/>
              <a:gd name="connsiteY1" fmla="*/ 202693 h 1538672"/>
              <a:gd name="connsiteX2" fmla="*/ 1075988 w 1080799"/>
              <a:gd name="connsiteY2" fmla="*/ 1538672 h 1538672"/>
              <a:gd name="connsiteX3" fmla="*/ 0 w 1080799"/>
              <a:gd name="connsiteY3" fmla="*/ 1538672 h 1538672"/>
              <a:gd name="connsiteX4" fmla="*/ 0 w 1080799"/>
              <a:gd name="connsiteY4" fmla="*/ 146502 h 1538672"/>
              <a:gd name="connsiteX0" fmla="*/ 0 w 1080799"/>
              <a:gd name="connsiteY0" fmla="*/ 146502 h 1538672"/>
              <a:gd name="connsiteX1" fmla="*/ 1080799 w 1080799"/>
              <a:gd name="connsiteY1" fmla="*/ 202693 h 1538672"/>
              <a:gd name="connsiteX2" fmla="*/ 1075988 w 1080799"/>
              <a:gd name="connsiteY2" fmla="*/ 1538672 h 1538672"/>
              <a:gd name="connsiteX3" fmla="*/ 0 w 1080799"/>
              <a:gd name="connsiteY3" fmla="*/ 1188929 h 1538672"/>
              <a:gd name="connsiteX4" fmla="*/ 0 w 1080799"/>
              <a:gd name="connsiteY4" fmla="*/ 146502 h 1538672"/>
              <a:gd name="connsiteX0" fmla="*/ 0 w 1080799"/>
              <a:gd name="connsiteY0" fmla="*/ 146502 h 1202918"/>
              <a:gd name="connsiteX1" fmla="*/ 1080799 w 1080799"/>
              <a:gd name="connsiteY1" fmla="*/ 202693 h 1202918"/>
              <a:gd name="connsiteX2" fmla="*/ 1075988 w 1080799"/>
              <a:gd name="connsiteY2" fmla="*/ 1202918 h 1202918"/>
              <a:gd name="connsiteX3" fmla="*/ 0 w 1080799"/>
              <a:gd name="connsiteY3" fmla="*/ 1188929 h 1202918"/>
              <a:gd name="connsiteX4" fmla="*/ 0 w 1080799"/>
              <a:gd name="connsiteY4" fmla="*/ 146502 h 1202918"/>
              <a:gd name="connsiteX0" fmla="*/ 0 w 1075988"/>
              <a:gd name="connsiteY0" fmla="*/ 146502 h 1202918"/>
              <a:gd name="connsiteX1" fmla="*/ 1053090 w 1075988"/>
              <a:gd name="connsiteY1" fmla="*/ 202693 h 1202918"/>
              <a:gd name="connsiteX2" fmla="*/ 1075988 w 1075988"/>
              <a:gd name="connsiteY2" fmla="*/ 1202918 h 1202918"/>
              <a:gd name="connsiteX3" fmla="*/ 0 w 1075988"/>
              <a:gd name="connsiteY3" fmla="*/ 1188929 h 1202918"/>
              <a:gd name="connsiteX4" fmla="*/ 0 w 1075988"/>
              <a:gd name="connsiteY4" fmla="*/ 146502 h 1202918"/>
              <a:gd name="connsiteX0" fmla="*/ 0 w 1053090"/>
              <a:gd name="connsiteY0" fmla="*/ 146502 h 1202918"/>
              <a:gd name="connsiteX1" fmla="*/ 1053090 w 1053090"/>
              <a:gd name="connsiteY1" fmla="*/ 202693 h 1202918"/>
              <a:gd name="connsiteX2" fmla="*/ 1048278 w 1053090"/>
              <a:gd name="connsiteY2" fmla="*/ 1202918 h 1202918"/>
              <a:gd name="connsiteX3" fmla="*/ 0 w 1053090"/>
              <a:gd name="connsiteY3" fmla="*/ 1188929 h 1202918"/>
              <a:gd name="connsiteX4" fmla="*/ 0 w 1053090"/>
              <a:gd name="connsiteY4" fmla="*/ 146502 h 120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090" h="1202918">
                <a:moveTo>
                  <a:pt x="0" y="146502"/>
                </a:moveTo>
                <a:cubicBezTo>
                  <a:pt x="249406" y="-76161"/>
                  <a:pt x="550097" y="-35133"/>
                  <a:pt x="1053090" y="202693"/>
                </a:cubicBezTo>
                <a:cubicBezTo>
                  <a:pt x="1047693" y="1008300"/>
                  <a:pt x="1048301" y="392685"/>
                  <a:pt x="1048278" y="1202918"/>
                </a:cubicBezTo>
                <a:lnTo>
                  <a:pt x="0" y="1188929"/>
                </a:lnTo>
                <a:lnTo>
                  <a:pt x="0" y="146502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32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001" y="421998"/>
            <a:ext cx="939848" cy="98885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Ondulado duplo 15"/>
          <p:cNvSpPr/>
          <p:nvPr/>
        </p:nvSpPr>
        <p:spPr>
          <a:xfrm>
            <a:off x="7416704" y="5712596"/>
            <a:ext cx="3708352" cy="1165204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176575 h 1526319"/>
              <a:gd name="connsiteX5" fmla="*/ 0 w 3708352"/>
              <a:gd name="connsiteY5" fmla="*/ 134149 h 1526319"/>
              <a:gd name="connsiteX0" fmla="*/ 0 w 3708352"/>
              <a:gd name="connsiteY0" fmla="*/ 134149 h 1176575"/>
              <a:gd name="connsiteX1" fmla="*/ 1854176 w 3708352"/>
              <a:gd name="connsiteY1" fmla="*/ 134149 h 1176575"/>
              <a:gd name="connsiteX2" fmla="*/ 3708352 w 3708352"/>
              <a:gd name="connsiteY2" fmla="*/ 134149 h 1176575"/>
              <a:gd name="connsiteX3" fmla="*/ 3708351 w 3708352"/>
              <a:gd name="connsiteY3" fmla="*/ 1176575 h 1176575"/>
              <a:gd name="connsiteX4" fmla="*/ 0 w 3708352"/>
              <a:gd name="connsiteY4" fmla="*/ 1176575 h 1176575"/>
              <a:gd name="connsiteX5" fmla="*/ 0 w 3708352"/>
              <a:gd name="connsiteY5" fmla="*/ 134149 h 11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352" h="1176575">
                <a:moveTo>
                  <a:pt x="0" y="134149"/>
                </a:moveTo>
                <a:cubicBezTo>
                  <a:pt x="618059" y="-330555"/>
                  <a:pt x="1236117" y="598854"/>
                  <a:pt x="1854176" y="134149"/>
                </a:cubicBezTo>
                <a:cubicBezTo>
                  <a:pt x="2472235" y="-330555"/>
                  <a:pt x="3090293" y="598854"/>
                  <a:pt x="3708352" y="134149"/>
                </a:cubicBezTo>
                <a:cubicBezTo>
                  <a:pt x="3708352" y="598206"/>
                  <a:pt x="3708351" y="712518"/>
                  <a:pt x="3708351" y="1176575"/>
                </a:cubicBezTo>
                <a:lnTo>
                  <a:pt x="0" y="1176575"/>
                </a:lnTo>
                <a:lnTo>
                  <a:pt x="0" y="134149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Ondulado duplo 15"/>
          <p:cNvSpPr/>
          <p:nvPr/>
        </p:nvSpPr>
        <p:spPr>
          <a:xfrm>
            <a:off x="3708352" y="5704585"/>
            <a:ext cx="3708352" cy="1165204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176575 h 1526319"/>
              <a:gd name="connsiteX5" fmla="*/ 0 w 3708352"/>
              <a:gd name="connsiteY5" fmla="*/ 134149 h 1526319"/>
              <a:gd name="connsiteX0" fmla="*/ 0 w 3708352"/>
              <a:gd name="connsiteY0" fmla="*/ 134149 h 1176575"/>
              <a:gd name="connsiteX1" fmla="*/ 1854176 w 3708352"/>
              <a:gd name="connsiteY1" fmla="*/ 134149 h 1176575"/>
              <a:gd name="connsiteX2" fmla="*/ 3708352 w 3708352"/>
              <a:gd name="connsiteY2" fmla="*/ 134149 h 1176575"/>
              <a:gd name="connsiteX3" fmla="*/ 3708351 w 3708352"/>
              <a:gd name="connsiteY3" fmla="*/ 1176575 h 1176575"/>
              <a:gd name="connsiteX4" fmla="*/ 0 w 3708352"/>
              <a:gd name="connsiteY4" fmla="*/ 1176575 h 1176575"/>
              <a:gd name="connsiteX5" fmla="*/ 0 w 3708352"/>
              <a:gd name="connsiteY5" fmla="*/ 134149 h 11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352" h="1176575">
                <a:moveTo>
                  <a:pt x="0" y="134149"/>
                </a:moveTo>
                <a:cubicBezTo>
                  <a:pt x="618059" y="-330555"/>
                  <a:pt x="1236117" y="598854"/>
                  <a:pt x="1854176" y="134149"/>
                </a:cubicBezTo>
                <a:cubicBezTo>
                  <a:pt x="2472235" y="-330555"/>
                  <a:pt x="3090293" y="598854"/>
                  <a:pt x="3708352" y="134149"/>
                </a:cubicBezTo>
                <a:cubicBezTo>
                  <a:pt x="3708352" y="598206"/>
                  <a:pt x="3708351" y="712518"/>
                  <a:pt x="3708351" y="1176575"/>
                </a:cubicBezTo>
                <a:lnTo>
                  <a:pt x="0" y="1176575"/>
                </a:lnTo>
                <a:lnTo>
                  <a:pt x="0" y="134149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Retângulo 23"/>
          <p:cNvSpPr/>
          <p:nvPr/>
        </p:nvSpPr>
        <p:spPr>
          <a:xfrm>
            <a:off x="4308764" y="0"/>
            <a:ext cx="7883236" cy="6877800"/>
          </a:xfrm>
          <a:prstGeom prst="rect">
            <a:avLst/>
          </a:prstGeom>
          <a:solidFill>
            <a:srgbClr val="011C49"/>
          </a:solidFill>
          <a:ln>
            <a:solidFill>
              <a:srgbClr val="001C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Ondulado duplo 15"/>
          <p:cNvSpPr/>
          <p:nvPr/>
        </p:nvSpPr>
        <p:spPr>
          <a:xfrm>
            <a:off x="0" y="5704585"/>
            <a:ext cx="3708352" cy="1165204"/>
          </a:xfrm>
          <a:custGeom>
            <a:avLst/>
            <a:gdLst>
              <a:gd name="connsiteX0" fmla="*/ 0 w 3708352"/>
              <a:gd name="connsiteY0" fmla="*/ 139411 h 2230581"/>
              <a:gd name="connsiteX1" fmla="*/ 1854176 w 3708352"/>
              <a:gd name="connsiteY1" fmla="*/ 139411 h 2230581"/>
              <a:gd name="connsiteX2" fmla="*/ 3708352 w 3708352"/>
              <a:gd name="connsiteY2" fmla="*/ 139411 h 2230581"/>
              <a:gd name="connsiteX3" fmla="*/ 3708352 w 3708352"/>
              <a:gd name="connsiteY3" fmla="*/ 2091170 h 2230581"/>
              <a:gd name="connsiteX4" fmla="*/ 1854176 w 3708352"/>
              <a:gd name="connsiteY4" fmla="*/ 2091170 h 2230581"/>
              <a:gd name="connsiteX5" fmla="*/ 0 w 3708352"/>
              <a:gd name="connsiteY5" fmla="*/ 2091170 h 2230581"/>
              <a:gd name="connsiteX6" fmla="*/ 0 w 3708352"/>
              <a:gd name="connsiteY6" fmla="*/ 139411 h 2230581"/>
              <a:gd name="connsiteX0" fmla="*/ 0 w 3708352"/>
              <a:gd name="connsiteY0" fmla="*/ 134149 h 2329877"/>
              <a:gd name="connsiteX1" fmla="*/ 1854176 w 3708352"/>
              <a:gd name="connsiteY1" fmla="*/ 134149 h 2329877"/>
              <a:gd name="connsiteX2" fmla="*/ 3708352 w 3708352"/>
              <a:gd name="connsiteY2" fmla="*/ 134149 h 2329877"/>
              <a:gd name="connsiteX3" fmla="*/ 3708352 w 3708352"/>
              <a:gd name="connsiteY3" fmla="*/ 2085908 h 2329877"/>
              <a:gd name="connsiteX4" fmla="*/ 0 w 3708352"/>
              <a:gd name="connsiteY4" fmla="*/ 2085908 h 2329877"/>
              <a:gd name="connsiteX5" fmla="*/ 0 w 3708352"/>
              <a:gd name="connsiteY5" fmla="*/ 134149 h 2329877"/>
              <a:gd name="connsiteX0" fmla="*/ 0 w 3708352"/>
              <a:gd name="connsiteY0" fmla="*/ 134149 h 2231969"/>
              <a:gd name="connsiteX1" fmla="*/ 1854176 w 3708352"/>
              <a:gd name="connsiteY1" fmla="*/ 134149 h 2231969"/>
              <a:gd name="connsiteX2" fmla="*/ 3708352 w 3708352"/>
              <a:gd name="connsiteY2" fmla="*/ 134149 h 2231969"/>
              <a:gd name="connsiteX3" fmla="*/ 3708352 w 3708352"/>
              <a:gd name="connsiteY3" fmla="*/ 2085908 h 2231969"/>
              <a:gd name="connsiteX4" fmla="*/ 0 w 3708352"/>
              <a:gd name="connsiteY4" fmla="*/ 2085908 h 2231969"/>
              <a:gd name="connsiteX5" fmla="*/ 0 w 3708352"/>
              <a:gd name="connsiteY5" fmla="*/ 134149 h 2231969"/>
              <a:gd name="connsiteX0" fmla="*/ 0 w 3708352"/>
              <a:gd name="connsiteY0" fmla="*/ 134149 h 2090886"/>
              <a:gd name="connsiteX1" fmla="*/ 1854176 w 3708352"/>
              <a:gd name="connsiteY1" fmla="*/ 134149 h 2090886"/>
              <a:gd name="connsiteX2" fmla="*/ 3708352 w 3708352"/>
              <a:gd name="connsiteY2" fmla="*/ 134149 h 2090886"/>
              <a:gd name="connsiteX3" fmla="*/ 3708352 w 3708352"/>
              <a:gd name="connsiteY3" fmla="*/ 2085908 h 2090886"/>
              <a:gd name="connsiteX4" fmla="*/ 0 w 3708352"/>
              <a:gd name="connsiteY4" fmla="*/ 2085908 h 2090886"/>
              <a:gd name="connsiteX5" fmla="*/ 0 w 3708352"/>
              <a:gd name="connsiteY5" fmla="*/ 134149 h 2090886"/>
              <a:gd name="connsiteX0" fmla="*/ 0 w 3708352"/>
              <a:gd name="connsiteY0" fmla="*/ 134149 h 2085966"/>
              <a:gd name="connsiteX1" fmla="*/ 1854176 w 3708352"/>
              <a:gd name="connsiteY1" fmla="*/ 134149 h 2085966"/>
              <a:gd name="connsiteX2" fmla="*/ 3708352 w 3708352"/>
              <a:gd name="connsiteY2" fmla="*/ 134149 h 2085966"/>
              <a:gd name="connsiteX3" fmla="*/ 3708352 w 3708352"/>
              <a:gd name="connsiteY3" fmla="*/ 2085908 h 2085966"/>
              <a:gd name="connsiteX4" fmla="*/ 0 w 3708352"/>
              <a:gd name="connsiteY4" fmla="*/ 1526319 h 2085966"/>
              <a:gd name="connsiteX5" fmla="*/ 0 w 3708352"/>
              <a:gd name="connsiteY5" fmla="*/ 134149 h 2085966"/>
              <a:gd name="connsiteX0" fmla="*/ 0 w 3722206"/>
              <a:gd name="connsiteY0" fmla="*/ 134149 h 1526319"/>
              <a:gd name="connsiteX1" fmla="*/ 1854176 w 3722206"/>
              <a:gd name="connsiteY1" fmla="*/ 134149 h 1526319"/>
              <a:gd name="connsiteX2" fmla="*/ 3708352 w 3722206"/>
              <a:gd name="connsiteY2" fmla="*/ 134149 h 1526319"/>
              <a:gd name="connsiteX3" fmla="*/ 3722206 w 3722206"/>
              <a:gd name="connsiteY3" fmla="*/ 1484349 h 1526319"/>
              <a:gd name="connsiteX4" fmla="*/ 0 w 3722206"/>
              <a:gd name="connsiteY4" fmla="*/ 1526319 h 1526319"/>
              <a:gd name="connsiteX5" fmla="*/ 0 w 3722206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526319 h 1526319"/>
              <a:gd name="connsiteX5" fmla="*/ 0 w 3708352"/>
              <a:gd name="connsiteY5" fmla="*/ 134149 h 1526319"/>
              <a:gd name="connsiteX0" fmla="*/ 0 w 3708352"/>
              <a:gd name="connsiteY0" fmla="*/ 134149 h 1526319"/>
              <a:gd name="connsiteX1" fmla="*/ 1854176 w 3708352"/>
              <a:gd name="connsiteY1" fmla="*/ 134149 h 1526319"/>
              <a:gd name="connsiteX2" fmla="*/ 3708352 w 3708352"/>
              <a:gd name="connsiteY2" fmla="*/ 134149 h 1526319"/>
              <a:gd name="connsiteX3" fmla="*/ 3708351 w 3708352"/>
              <a:gd name="connsiteY3" fmla="*/ 1526319 h 1526319"/>
              <a:gd name="connsiteX4" fmla="*/ 0 w 3708352"/>
              <a:gd name="connsiteY4" fmla="*/ 1176575 h 1526319"/>
              <a:gd name="connsiteX5" fmla="*/ 0 w 3708352"/>
              <a:gd name="connsiteY5" fmla="*/ 134149 h 1526319"/>
              <a:gd name="connsiteX0" fmla="*/ 0 w 3708352"/>
              <a:gd name="connsiteY0" fmla="*/ 134149 h 1176575"/>
              <a:gd name="connsiteX1" fmla="*/ 1854176 w 3708352"/>
              <a:gd name="connsiteY1" fmla="*/ 134149 h 1176575"/>
              <a:gd name="connsiteX2" fmla="*/ 3708352 w 3708352"/>
              <a:gd name="connsiteY2" fmla="*/ 134149 h 1176575"/>
              <a:gd name="connsiteX3" fmla="*/ 3708351 w 3708352"/>
              <a:gd name="connsiteY3" fmla="*/ 1176575 h 1176575"/>
              <a:gd name="connsiteX4" fmla="*/ 0 w 3708352"/>
              <a:gd name="connsiteY4" fmla="*/ 1176575 h 1176575"/>
              <a:gd name="connsiteX5" fmla="*/ 0 w 3708352"/>
              <a:gd name="connsiteY5" fmla="*/ 134149 h 11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352" h="1176575">
                <a:moveTo>
                  <a:pt x="0" y="134149"/>
                </a:moveTo>
                <a:cubicBezTo>
                  <a:pt x="618059" y="-330555"/>
                  <a:pt x="1236117" y="598854"/>
                  <a:pt x="1854176" y="134149"/>
                </a:cubicBezTo>
                <a:cubicBezTo>
                  <a:pt x="2472235" y="-330555"/>
                  <a:pt x="3090293" y="598854"/>
                  <a:pt x="3708352" y="134149"/>
                </a:cubicBezTo>
                <a:cubicBezTo>
                  <a:pt x="3708352" y="598206"/>
                  <a:pt x="3708351" y="712518"/>
                  <a:pt x="3708351" y="1176575"/>
                </a:cubicBezTo>
                <a:lnTo>
                  <a:pt x="0" y="1176575"/>
                </a:lnTo>
                <a:lnTo>
                  <a:pt x="0" y="134149"/>
                </a:lnTo>
                <a:close/>
              </a:path>
            </a:pathLst>
          </a:custGeom>
          <a:solidFill>
            <a:srgbClr val="BFCEE9"/>
          </a:solidFill>
          <a:ln>
            <a:solidFill>
              <a:srgbClr val="BDC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4340" y="1122363"/>
            <a:ext cx="4622896" cy="2387600"/>
          </a:xfrm>
        </p:spPr>
        <p:txBody>
          <a:bodyPr>
            <a:normAutofit fontScale="90000"/>
          </a:bodyPr>
          <a:lstStyle/>
          <a:p>
            <a:pPr algn="l"/>
            <a:r>
              <a:rPr lang="pt-PT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A água, o ar, as rochas e o solo</a:t>
            </a:r>
            <a:r>
              <a:rPr lang="pt-PT" sz="6600" b="1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  <a:t/>
            </a:r>
            <a:br>
              <a:rPr lang="pt-PT" sz="6600" b="1" dirty="0" smtClean="0">
                <a:solidFill>
                  <a:schemeClr val="bg1"/>
                </a:solidFill>
                <a:latin typeface="Footlight MT Light" panose="0204060206030A020304" pitchFamily="18" charset="0"/>
              </a:rPr>
            </a:br>
            <a:r>
              <a:rPr lang="pt-PT" sz="31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A distribuição da água e o seu ciclo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4340" y="3602038"/>
            <a:ext cx="5883660" cy="1655762"/>
          </a:xfrm>
        </p:spPr>
        <p:txBody>
          <a:bodyPr/>
          <a:lstStyle/>
          <a:p>
            <a:pPr algn="l"/>
            <a:r>
              <a:rPr lang="pt-PT" dirty="0">
                <a:solidFill>
                  <a:srgbClr val="BFCEE9"/>
                </a:solidFill>
              </a:rPr>
              <a:t>Ciências da Natureza 5º Ano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75" y="5113839"/>
            <a:ext cx="3316192" cy="1197514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1422207" y="675731"/>
            <a:ext cx="29326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3600" dirty="0"/>
          </a:p>
          <a:p>
            <a:pPr algn="ctr"/>
            <a:r>
              <a:rPr lang="pt-PT" sz="4400" b="1" dirty="0" smtClean="0"/>
              <a:t>A Água </a:t>
            </a:r>
            <a:r>
              <a:rPr lang="pt-PT" sz="4000" b="1" dirty="0"/>
              <a:t>na</a:t>
            </a:r>
            <a:r>
              <a:rPr lang="pt-PT" sz="4400" b="1" dirty="0"/>
              <a:t> Escola Portuguesa</a:t>
            </a: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6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17" y="1458233"/>
            <a:ext cx="1263165" cy="1263165"/>
          </a:xfrm>
          <a:prstGeom prst="rect">
            <a:avLst/>
          </a:prstGeom>
        </p:spPr>
      </p:pic>
      <p:pic>
        <p:nvPicPr>
          <p:cNvPr id="39" name="Imagem 38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" r="12223"/>
          <a:stretch/>
        </p:blipFill>
        <p:spPr>
          <a:xfrm>
            <a:off x="903753" y="328441"/>
            <a:ext cx="190218" cy="240710"/>
          </a:xfrm>
          <a:prstGeom prst="rect">
            <a:avLst/>
          </a:prstGeom>
        </p:spPr>
      </p:pic>
      <p:pic>
        <p:nvPicPr>
          <p:cNvPr id="40" name="Imagem 39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3" r="12223"/>
          <a:stretch/>
        </p:blipFill>
        <p:spPr>
          <a:xfrm>
            <a:off x="911708" y="13210"/>
            <a:ext cx="190218" cy="240710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9836727" y="2447037"/>
            <a:ext cx="1662546" cy="1648691"/>
          </a:xfrm>
          <a:prstGeom prst="ellipse">
            <a:avLst/>
          </a:prstGeom>
          <a:solidFill>
            <a:srgbClr val="77A7CB"/>
          </a:solidFill>
          <a:ln>
            <a:solidFill>
              <a:srgbClr val="77A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2509381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9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949" y="365373"/>
            <a:ext cx="4294093" cy="4327509"/>
          </a:xfrm>
          <a:prstGeom prst="rect">
            <a:avLst/>
          </a:prstGeom>
        </p:spPr>
      </p:pic>
      <p:pic>
        <p:nvPicPr>
          <p:cNvPr id="2054" name="Picture 6" descr="Image result for glacier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0" y="4243133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409" y="3621868"/>
            <a:ext cx="1749276" cy="174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>
                <a:solidFill>
                  <a:srgbClr val="011D44"/>
                </a:solidFill>
              </a:rPr>
              <a:t>Onde existe água?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00141" y="1626754"/>
            <a:ext cx="5794625" cy="4026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smtClean="0"/>
              <a:t>Neste Planeta Azul, o conjunto de toda a água existente chama-se </a:t>
            </a:r>
            <a:r>
              <a:rPr lang="pt-PT" sz="33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hidrosfera</a:t>
            </a:r>
            <a:r>
              <a:rPr lang="pt-PT" dirty="0" smtClean="0"/>
              <a:t>.</a:t>
            </a:r>
            <a:endParaRPr lang="pt-PT" dirty="0"/>
          </a:p>
          <a:p>
            <a:pPr algn="just"/>
            <a:endParaRPr lang="pt-PT" dirty="0"/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2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107" y="3589209"/>
            <a:ext cx="1820277" cy="1986765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>
            <a:off x="1999091" y="2853514"/>
            <a:ext cx="295836" cy="499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894937" y="3937269"/>
            <a:ext cx="77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/>
              <a:t>hidro</a:t>
            </a:r>
            <a:endParaRPr lang="pt-PT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739069" y="3931233"/>
            <a:ext cx="77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 smtClean="0"/>
              <a:t>esfera</a:t>
            </a:r>
            <a:endParaRPr lang="pt-PT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226768" y="3956105"/>
            <a:ext cx="14403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latin typeface="Berlin Sans FB Demi" panose="020E0802020502020306" pitchFamily="34" charset="0"/>
              </a:rPr>
              <a:t>Oceanos</a:t>
            </a:r>
          </a:p>
          <a:p>
            <a:pPr algn="ctr"/>
            <a:r>
              <a:rPr lang="pt-PT" sz="2000" b="1" dirty="0" smtClean="0">
                <a:latin typeface="Berlin Sans FB Demi" panose="020E0802020502020306" pitchFamily="34" charset="0"/>
              </a:rPr>
              <a:t>97%</a:t>
            </a:r>
            <a:endParaRPr lang="pt-PT" sz="2000" b="1" dirty="0">
              <a:latin typeface="Berlin Sans FB Demi" panose="020E0802020502020306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22130" y="4437201"/>
            <a:ext cx="29531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latin typeface="Berlin Sans FB Demi" panose="020E0802020502020306" pitchFamily="34" charset="0"/>
              </a:rPr>
              <a:t>Rios, Lagos e Águas Subterrâneas</a:t>
            </a:r>
          </a:p>
          <a:p>
            <a:pPr algn="ctr"/>
            <a:r>
              <a:rPr lang="pt-PT" sz="2000" b="1" dirty="0" smtClean="0">
                <a:latin typeface="Berlin Sans FB Demi" panose="020E0802020502020306" pitchFamily="34" charset="0"/>
              </a:rPr>
              <a:t>            1%</a:t>
            </a:r>
            <a:endParaRPr lang="pt-PT" sz="2000" b="1" dirty="0">
              <a:latin typeface="Berlin Sans FB Demi" panose="020E0802020502020306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24042" y="4052481"/>
            <a:ext cx="2238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latin typeface="Berlin Sans FB Demi" panose="020E0802020502020306" pitchFamily="34" charset="0"/>
              </a:rPr>
              <a:t>Glaciares</a:t>
            </a:r>
          </a:p>
          <a:p>
            <a:pPr algn="ctr"/>
            <a:r>
              <a:rPr lang="pt-PT" sz="2000" b="1" dirty="0" smtClean="0">
                <a:latin typeface="Berlin Sans FB Demi" panose="020E0802020502020306" pitchFamily="34" charset="0"/>
              </a:rPr>
              <a:t>2%</a:t>
            </a:r>
            <a:endParaRPr lang="pt-PT" sz="2000" b="1" dirty="0">
              <a:latin typeface="Berlin Sans FB Demi" panose="020E0802020502020306" pitchFamily="34" charset="0"/>
            </a:endParaRPr>
          </a:p>
        </p:txBody>
      </p:sp>
      <p:pic>
        <p:nvPicPr>
          <p:cNvPr id="2056" name="Picture 8" descr="Image result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010" y="5005592"/>
            <a:ext cx="1624545" cy="115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76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 smtClean="0">
                <a:solidFill>
                  <a:srgbClr val="011D44"/>
                </a:solidFill>
              </a:rPr>
              <a:t>Em que estados físicos existe a água?</a:t>
            </a:r>
            <a:endParaRPr lang="pt-PT" dirty="0">
              <a:solidFill>
                <a:srgbClr val="011D44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53114" y="3420166"/>
            <a:ext cx="2845719" cy="187231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PT" dirty="0" smtClean="0">
                <a:latin typeface="Berlin Sans FB Demi" panose="020E0802020502020306" pitchFamily="34" charset="0"/>
              </a:rPr>
              <a:t>Sólido</a:t>
            </a:r>
          </a:p>
          <a:p>
            <a:pPr marL="0" indent="0" algn="ctr">
              <a:buNone/>
            </a:pPr>
            <a:r>
              <a:rPr lang="pt-P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Glaciares, icebergues, neve, gelo, granizo, geada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3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14" y="1361873"/>
            <a:ext cx="2716306" cy="2037230"/>
          </a:xfrm>
          <a:prstGeom prst="rect">
            <a:avLst/>
          </a:prstGeom>
        </p:spPr>
      </p:pic>
      <p:sp>
        <p:nvSpPr>
          <p:cNvPr id="18" name="Marcador de Posição de Conteúdo 2"/>
          <p:cNvSpPr txBox="1">
            <a:spLocks/>
          </p:cNvSpPr>
          <p:nvPr/>
        </p:nvSpPr>
        <p:spPr>
          <a:xfrm>
            <a:off x="4895303" y="3399103"/>
            <a:ext cx="2845719" cy="18723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dirty="0" smtClean="0">
                <a:latin typeface="Berlin Sans FB Demi" panose="020E0802020502020306" pitchFamily="34" charset="0"/>
              </a:rPr>
              <a:t>Líquido</a:t>
            </a:r>
          </a:p>
          <a:p>
            <a:pPr marL="0" indent="0" algn="ctr">
              <a:buNone/>
            </a:pPr>
            <a:r>
              <a:rPr lang="pt-P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Oceanos</a:t>
            </a:r>
            <a:r>
              <a:rPr lang="pt-PT" dirty="0">
                <a:latin typeface="Calibri Light" panose="020F0302020204030204" pitchFamily="34" charset="0"/>
                <a:cs typeface="Calibri Light" panose="020F0302020204030204" pitchFamily="34" charset="0"/>
              </a:rPr>
              <a:t>, mares, rios, lagos, nuvens, chuva, orvalho, águas </a:t>
            </a:r>
            <a:r>
              <a:rPr lang="pt-P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subterrâneas</a:t>
            </a:r>
            <a:endParaRPr lang="pt-PT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Marcador de Posição de Conteúdo 2"/>
          <p:cNvSpPr txBox="1">
            <a:spLocks/>
          </p:cNvSpPr>
          <p:nvPr/>
        </p:nvSpPr>
        <p:spPr>
          <a:xfrm>
            <a:off x="8508081" y="3399103"/>
            <a:ext cx="2845719" cy="1867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dirty="0" smtClean="0">
                <a:latin typeface="Berlin Sans FB Demi" panose="020E0802020502020306" pitchFamily="34" charset="0"/>
              </a:rPr>
              <a:t>Gasoso</a:t>
            </a:r>
          </a:p>
          <a:p>
            <a:pPr marL="0" indent="0" algn="ctr">
              <a:buNone/>
            </a:pPr>
            <a:r>
              <a:rPr lang="pt-PT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Vapor de água</a:t>
            </a:r>
            <a:endParaRPr lang="pt-PT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4" b="9223"/>
          <a:stretch/>
        </p:blipFill>
        <p:spPr>
          <a:xfrm>
            <a:off x="5102347" y="1373005"/>
            <a:ext cx="2431630" cy="202609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833" y="1361873"/>
            <a:ext cx="216217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560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40" y="365125"/>
            <a:ext cx="10353660" cy="1325563"/>
          </a:xfrm>
        </p:spPr>
        <p:txBody>
          <a:bodyPr/>
          <a:lstStyle/>
          <a:p>
            <a:r>
              <a:rPr lang="pt-PT" dirty="0">
                <a:solidFill>
                  <a:srgbClr val="011D44"/>
                </a:solidFill>
              </a:rPr>
              <a:t>Como é o ciclo da </a:t>
            </a:r>
            <a:r>
              <a:rPr lang="pt-PT" dirty="0" smtClean="0">
                <a:solidFill>
                  <a:srgbClr val="011D44"/>
                </a:solidFill>
              </a:rPr>
              <a:t>água?</a:t>
            </a:r>
            <a:endParaRPr lang="pt-PT" dirty="0">
              <a:solidFill>
                <a:srgbClr val="011D44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296834" y="1325471"/>
            <a:ext cx="3895166" cy="41985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2000" b="1" dirty="0" smtClean="0"/>
              <a:t>Evaporação</a:t>
            </a:r>
            <a:r>
              <a:rPr lang="pt-PT" sz="2000" b="1" dirty="0"/>
              <a:t>:</a:t>
            </a:r>
            <a:r>
              <a:rPr lang="pt-PT" sz="2000" dirty="0"/>
              <a:t> </a:t>
            </a:r>
            <a:r>
              <a:rPr lang="pt-PT" sz="2000" dirty="0" smtClean="0"/>
              <a:t>estado </a:t>
            </a:r>
            <a:r>
              <a:rPr lang="pt-PT" sz="2000" dirty="0"/>
              <a:t>líquido para </a:t>
            </a:r>
            <a:r>
              <a:rPr lang="pt-PT" sz="2000" dirty="0" smtClean="0"/>
              <a:t>gasoso; </a:t>
            </a:r>
          </a:p>
          <a:p>
            <a:pPr marL="0" indent="0" algn="just">
              <a:buNone/>
            </a:pPr>
            <a:r>
              <a:rPr lang="pt-PT" sz="2000" b="1" dirty="0" smtClean="0"/>
              <a:t>Condensação</a:t>
            </a:r>
            <a:r>
              <a:rPr lang="pt-PT" sz="2000" b="1" dirty="0"/>
              <a:t>:</a:t>
            </a:r>
            <a:r>
              <a:rPr lang="pt-PT" sz="2000" dirty="0"/>
              <a:t> </a:t>
            </a:r>
            <a:r>
              <a:rPr lang="pt-PT" sz="2000" dirty="0" smtClean="0"/>
              <a:t>estado </a:t>
            </a:r>
            <a:r>
              <a:rPr lang="pt-PT" sz="2000" dirty="0"/>
              <a:t>gasoso para </a:t>
            </a:r>
            <a:r>
              <a:rPr lang="pt-PT" sz="2000" dirty="0" smtClean="0"/>
              <a:t>líquido;</a:t>
            </a:r>
          </a:p>
          <a:p>
            <a:pPr marL="0" indent="0" algn="just">
              <a:buNone/>
            </a:pPr>
            <a:r>
              <a:rPr lang="pt-PT" sz="2000" b="1" dirty="0" smtClean="0"/>
              <a:t>Precipitação</a:t>
            </a:r>
            <a:r>
              <a:rPr lang="pt-PT" sz="2000" b="1" dirty="0"/>
              <a:t>: </a:t>
            </a:r>
            <a:r>
              <a:rPr lang="pt-PT" sz="2000" dirty="0"/>
              <a:t>queda de chuva, neve ou gelo;</a:t>
            </a:r>
          </a:p>
          <a:p>
            <a:pPr marL="0" indent="0" algn="just">
              <a:buNone/>
            </a:pPr>
            <a:r>
              <a:rPr lang="pt-PT" sz="2000" b="1" dirty="0"/>
              <a:t>Escoamento/Infiltração/Absorção:</a:t>
            </a:r>
            <a:r>
              <a:rPr lang="pt-PT" sz="2000" dirty="0"/>
              <a:t> a água ao chegar ao solo pode escoar através dos rios até aos oceanos, pode infiltrar-se no solo (águas subterrâneas) e ser absorvida por seres vivos.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t>4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79673"/>
            <a:ext cx="8296835" cy="413284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5468490"/>
            <a:ext cx="3778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/>
              <a:t>Fonte:</a:t>
            </a:r>
            <a:r>
              <a:rPr lang="pt-PT" sz="1200" dirty="0" smtClean="0"/>
              <a:t> Portal do Professor</a:t>
            </a:r>
            <a:endParaRPr lang="pt-PT" sz="1200" dirty="0"/>
          </a:p>
        </p:txBody>
      </p:sp>
      <p:pic>
        <p:nvPicPr>
          <p:cNvPr id="4098" name="Picture 2" descr="Image resul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538" y="4758503"/>
            <a:ext cx="1390837" cy="102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Callout 16"/>
          <p:cNvSpPr/>
          <p:nvPr/>
        </p:nvSpPr>
        <p:spPr>
          <a:xfrm>
            <a:off x="8458200" y="5136776"/>
            <a:ext cx="2044886" cy="1237130"/>
          </a:xfrm>
          <a:prstGeom prst="wedgeEllipseCallout">
            <a:avLst>
              <a:gd name="adj1" fmla="val 78023"/>
              <a:gd name="adj2" fmla="val -1951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 smtClean="0">
                <a:latin typeface="Comic Sans MS" panose="030F0702030302020204" pitchFamily="66" charset="0"/>
              </a:rPr>
              <a:t>Visita o site do CNA e aprende mais!</a:t>
            </a:r>
            <a:endParaRPr lang="pt-PT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3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00140" y="1340289"/>
            <a:ext cx="10353660" cy="3073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000" b="1" dirty="0" smtClean="0"/>
              <a:t>As informações presentes neste documento tiveram como base o Manual de </a:t>
            </a:r>
            <a:r>
              <a:rPr lang="pt-PT" sz="2000" b="1" dirty="0"/>
              <a:t>Ciências da Natureza </a:t>
            </a:r>
            <a:r>
              <a:rPr lang="pt-PT" sz="2000" b="1" dirty="0" smtClean="0"/>
              <a:t>do </a:t>
            </a:r>
            <a:r>
              <a:rPr lang="pt-PT" sz="2000" b="1" dirty="0"/>
              <a:t>5</a:t>
            </a:r>
            <a:r>
              <a:rPr lang="pt-PT" sz="2000" b="1" dirty="0" smtClean="0"/>
              <a:t>.º Ano:</a:t>
            </a:r>
          </a:p>
          <a:p>
            <a:r>
              <a:rPr lang="pt-PT" sz="2000" dirty="0" smtClean="0"/>
              <a:t>Lemos, A., Cibrão, C., Salsa, J., Cunha, R</a:t>
            </a:r>
            <a:r>
              <a:rPr lang="pt-PT" sz="2000" dirty="0"/>
              <a:t>. “</a:t>
            </a:r>
            <a:r>
              <a:rPr lang="pt-PT" sz="2000" dirty="0" err="1"/>
              <a:t>Cientic</a:t>
            </a:r>
            <a:r>
              <a:rPr lang="pt-PT" sz="2000" dirty="0"/>
              <a:t> 5 - Ciências Naturais</a:t>
            </a:r>
            <a:r>
              <a:rPr lang="pt-PT" sz="2000" dirty="0" smtClean="0"/>
              <a:t>” </a:t>
            </a:r>
            <a:r>
              <a:rPr lang="pt-PT" sz="2000" dirty="0"/>
              <a:t>Ciências da Natureza do </a:t>
            </a:r>
            <a:r>
              <a:rPr lang="pt-PT" sz="2000" dirty="0" smtClean="0"/>
              <a:t>5º </a:t>
            </a:r>
            <a:r>
              <a:rPr lang="pt-PT" sz="2000" dirty="0"/>
              <a:t>ano. Porto Editora, </a:t>
            </a:r>
            <a:r>
              <a:rPr lang="pt-PT" sz="2000" dirty="0" smtClean="0"/>
              <a:t>Lisboa.</a:t>
            </a:r>
          </a:p>
          <a:p>
            <a:endParaRPr lang="pt-PT" sz="2000" dirty="0"/>
          </a:p>
          <a:p>
            <a:pPr marL="0" indent="0" algn="just">
              <a:buNone/>
            </a:pPr>
            <a:r>
              <a:rPr lang="pt-PT" sz="2000" dirty="0" smtClean="0"/>
              <a:t>Todas as informações de outra autoria encontram-se devidamente identificadas.</a:t>
            </a:r>
          </a:p>
          <a:p>
            <a:pPr marL="0" indent="0" algn="just">
              <a:buNone/>
            </a:pPr>
            <a:endParaRPr lang="pt-PT" sz="2000" dirty="0" smtClean="0"/>
          </a:p>
          <a:p>
            <a:pPr marL="0" indent="0" algn="just">
              <a:buNone/>
            </a:pPr>
            <a:endParaRPr lang="pt-PT" sz="1600" dirty="0"/>
          </a:p>
          <a:p>
            <a:pPr marL="0" indent="0">
              <a:buNone/>
            </a:pPr>
            <a:endParaRPr lang="pt-PT" sz="2000" dirty="0" smtClean="0"/>
          </a:p>
          <a:p>
            <a:pPr marL="0" indent="0">
              <a:buNone/>
            </a:pPr>
            <a:endParaRPr lang="pt-PT" sz="2000" dirty="0"/>
          </a:p>
          <a:p>
            <a:pPr marL="0" indent="0">
              <a:buNone/>
            </a:pPr>
            <a:endParaRPr lang="pt-PT" sz="2000" dirty="0" smtClean="0"/>
          </a:p>
          <a:p>
            <a:pPr marL="0" indent="0">
              <a:buNone/>
            </a:pPr>
            <a:endParaRPr lang="pt-PT" sz="2200" b="1" dirty="0" smtClean="0"/>
          </a:p>
        </p:txBody>
      </p:sp>
      <p:grpSp>
        <p:nvGrpSpPr>
          <p:cNvPr id="15" name="Grupo 14"/>
          <p:cNvGrpSpPr/>
          <p:nvPr/>
        </p:nvGrpSpPr>
        <p:grpSpPr>
          <a:xfrm>
            <a:off x="-1" y="5694518"/>
            <a:ext cx="12192001" cy="1191293"/>
            <a:chOff x="-1" y="5694518"/>
            <a:chExt cx="12192001" cy="1191293"/>
          </a:xfrm>
        </p:grpSpPr>
        <p:sp>
          <p:nvSpPr>
            <p:cNvPr id="5" name="Ondulado duplo 15"/>
            <p:cNvSpPr/>
            <p:nvPr/>
          </p:nvSpPr>
          <p:spPr>
            <a:xfrm>
              <a:off x="7416704" y="5712596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6" name="Ondulado duplo 15"/>
            <p:cNvSpPr/>
            <p:nvPr/>
          </p:nvSpPr>
          <p:spPr>
            <a:xfrm>
              <a:off x="3708352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7" name="Ondulado duplo 15"/>
            <p:cNvSpPr/>
            <p:nvPr/>
          </p:nvSpPr>
          <p:spPr>
            <a:xfrm>
              <a:off x="-1" y="5701464"/>
              <a:ext cx="3708352" cy="1165204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176575 h 1526319"/>
                <a:gd name="connsiteX5" fmla="*/ 0 w 3708352"/>
                <a:gd name="connsiteY5" fmla="*/ 134149 h 1526319"/>
                <a:gd name="connsiteX0" fmla="*/ 0 w 3708352"/>
                <a:gd name="connsiteY0" fmla="*/ 134149 h 1176575"/>
                <a:gd name="connsiteX1" fmla="*/ 1854176 w 3708352"/>
                <a:gd name="connsiteY1" fmla="*/ 134149 h 1176575"/>
                <a:gd name="connsiteX2" fmla="*/ 3708352 w 3708352"/>
                <a:gd name="connsiteY2" fmla="*/ 134149 h 1176575"/>
                <a:gd name="connsiteX3" fmla="*/ 3708351 w 3708352"/>
                <a:gd name="connsiteY3" fmla="*/ 1176575 h 1176575"/>
                <a:gd name="connsiteX4" fmla="*/ 0 w 3708352"/>
                <a:gd name="connsiteY4" fmla="*/ 1176575 h 1176575"/>
                <a:gd name="connsiteX5" fmla="*/ 0 w 3708352"/>
                <a:gd name="connsiteY5" fmla="*/ 134149 h 117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8352" h="1176575">
                  <a:moveTo>
                    <a:pt x="0" y="134149"/>
                  </a:moveTo>
                  <a:cubicBezTo>
                    <a:pt x="618059" y="-330555"/>
                    <a:pt x="1236117" y="598854"/>
                    <a:pt x="1854176" y="134149"/>
                  </a:cubicBezTo>
                  <a:cubicBezTo>
                    <a:pt x="2472235" y="-330555"/>
                    <a:pt x="3090293" y="598854"/>
                    <a:pt x="3708352" y="134149"/>
                  </a:cubicBezTo>
                  <a:cubicBezTo>
                    <a:pt x="3708352" y="598206"/>
                    <a:pt x="3708351" y="712518"/>
                    <a:pt x="3708351" y="1176575"/>
                  </a:cubicBezTo>
                  <a:lnTo>
                    <a:pt x="0" y="1176575"/>
                  </a:lnTo>
                  <a:lnTo>
                    <a:pt x="0" y="134149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sp>
          <p:nvSpPr>
            <p:cNvPr id="8" name="Ondulado duplo 15"/>
            <p:cNvSpPr/>
            <p:nvPr/>
          </p:nvSpPr>
          <p:spPr>
            <a:xfrm>
              <a:off x="11125056" y="5694518"/>
              <a:ext cx="1066944" cy="1191293"/>
            </a:xfrm>
            <a:custGeom>
              <a:avLst/>
              <a:gdLst>
                <a:gd name="connsiteX0" fmla="*/ 0 w 3708352"/>
                <a:gd name="connsiteY0" fmla="*/ 139411 h 2230581"/>
                <a:gd name="connsiteX1" fmla="*/ 1854176 w 3708352"/>
                <a:gd name="connsiteY1" fmla="*/ 139411 h 2230581"/>
                <a:gd name="connsiteX2" fmla="*/ 3708352 w 3708352"/>
                <a:gd name="connsiteY2" fmla="*/ 139411 h 2230581"/>
                <a:gd name="connsiteX3" fmla="*/ 3708352 w 3708352"/>
                <a:gd name="connsiteY3" fmla="*/ 2091170 h 2230581"/>
                <a:gd name="connsiteX4" fmla="*/ 1854176 w 3708352"/>
                <a:gd name="connsiteY4" fmla="*/ 2091170 h 2230581"/>
                <a:gd name="connsiteX5" fmla="*/ 0 w 3708352"/>
                <a:gd name="connsiteY5" fmla="*/ 2091170 h 2230581"/>
                <a:gd name="connsiteX6" fmla="*/ 0 w 3708352"/>
                <a:gd name="connsiteY6" fmla="*/ 139411 h 2230581"/>
                <a:gd name="connsiteX0" fmla="*/ 0 w 3708352"/>
                <a:gd name="connsiteY0" fmla="*/ 134149 h 2329877"/>
                <a:gd name="connsiteX1" fmla="*/ 1854176 w 3708352"/>
                <a:gd name="connsiteY1" fmla="*/ 134149 h 2329877"/>
                <a:gd name="connsiteX2" fmla="*/ 3708352 w 3708352"/>
                <a:gd name="connsiteY2" fmla="*/ 134149 h 2329877"/>
                <a:gd name="connsiteX3" fmla="*/ 3708352 w 3708352"/>
                <a:gd name="connsiteY3" fmla="*/ 2085908 h 2329877"/>
                <a:gd name="connsiteX4" fmla="*/ 0 w 3708352"/>
                <a:gd name="connsiteY4" fmla="*/ 2085908 h 2329877"/>
                <a:gd name="connsiteX5" fmla="*/ 0 w 3708352"/>
                <a:gd name="connsiteY5" fmla="*/ 134149 h 2329877"/>
                <a:gd name="connsiteX0" fmla="*/ 0 w 3708352"/>
                <a:gd name="connsiteY0" fmla="*/ 134149 h 2231969"/>
                <a:gd name="connsiteX1" fmla="*/ 1854176 w 3708352"/>
                <a:gd name="connsiteY1" fmla="*/ 134149 h 2231969"/>
                <a:gd name="connsiteX2" fmla="*/ 3708352 w 3708352"/>
                <a:gd name="connsiteY2" fmla="*/ 134149 h 2231969"/>
                <a:gd name="connsiteX3" fmla="*/ 3708352 w 3708352"/>
                <a:gd name="connsiteY3" fmla="*/ 2085908 h 2231969"/>
                <a:gd name="connsiteX4" fmla="*/ 0 w 3708352"/>
                <a:gd name="connsiteY4" fmla="*/ 2085908 h 2231969"/>
                <a:gd name="connsiteX5" fmla="*/ 0 w 3708352"/>
                <a:gd name="connsiteY5" fmla="*/ 134149 h 2231969"/>
                <a:gd name="connsiteX0" fmla="*/ 0 w 3708352"/>
                <a:gd name="connsiteY0" fmla="*/ 134149 h 2090886"/>
                <a:gd name="connsiteX1" fmla="*/ 1854176 w 3708352"/>
                <a:gd name="connsiteY1" fmla="*/ 134149 h 2090886"/>
                <a:gd name="connsiteX2" fmla="*/ 3708352 w 3708352"/>
                <a:gd name="connsiteY2" fmla="*/ 134149 h 2090886"/>
                <a:gd name="connsiteX3" fmla="*/ 3708352 w 3708352"/>
                <a:gd name="connsiteY3" fmla="*/ 2085908 h 2090886"/>
                <a:gd name="connsiteX4" fmla="*/ 0 w 3708352"/>
                <a:gd name="connsiteY4" fmla="*/ 2085908 h 2090886"/>
                <a:gd name="connsiteX5" fmla="*/ 0 w 3708352"/>
                <a:gd name="connsiteY5" fmla="*/ 134149 h 2090886"/>
                <a:gd name="connsiteX0" fmla="*/ 0 w 3708352"/>
                <a:gd name="connsiteY0" fmla="*/ 134149 h 2085966"/>
                <a:gd name="connsiteX1" fmla="*/ 1854176 w 3708352"/>
                <a:gd name="connsiteY1" fmla="*/ 134149 h 2085966"/>
                <a:gd name="connsiteX2" fmla="*/ 3708352 w 3708352"/>
                <a:gd name="connsiteY2" fmla="*/ 134149 h 2085966"/>
                <a:gd name="connsiteX3" fmla="*/ 3708352 w 3708352"/>
                <a:gd name="connsiteY3" fmla="*/ 2085908 h 2085966"/>
                <a:gd name="connsiteX4" fmla="*/ 0 w 3708352"/>
                <a:gd name="connsiteY4" fmla="*/ 1526319 h 2085966"/>
                <a:gd name="connsiteX5" fmla="*/ 0 w 3708352"/>
                <a:gd name="connsiteY5" fmla="*/ 134149 h 2085966"/>
                <a:gd name="connsiteX0" fmla="*/ 0 w 3722206"/>
                <a:gd name="connsiteY0" fmla="*/ 134149 h 1526319"/>
                <a:gd name="connsiteX1" fmla="*/ 1854176 w 3722206"/>
                <a:gd name="connsiteY1" fmla="*/ 134149 h 1526319"/>
                <a:gd name="connsiteX2" fmla="*/ 3708352 w 3722206"/>
                <a:gd name="connsiteY2" fmla="*/ 134149 h 1526319"/>
                <a:gd name="connsiteX3" fmla="*/ 3722206 w 3722206"/>
                <a:gd name="connsiteY3" fmla="*/ 1484349 h 1526319"/>
                <a:gd name="connsiteX4" fmla="*/ 0 w 3722206"/>
                <a:gd name="connsiteY4" fmla="*/ 1526319 h 1526319"/>
                <a:gd name="connsiteX5" fmla="*/ 0 w 3722206"/>
                <a:gd name="connsiteY5" fmla="*/ 134149 h 1526319"/>
                <a:gd name="connsiteX0" fmla="*/ 0 w 3708352"/>
                <a:gd name="connsiteY0" fmla="*/ 134149 h 1526319"/>
                <a:gd name="connsiteX1" fmla="*/ 1854176 w 3708352"/>
                <a:gd name="connsiteY1" fmla="*/ 134149 h 1526319"/>
                <a:gd name="connsiteX2" fmla="*/ 3708352 w 3708352"/>
                <a:gd name="connsiteY2" fmla="*/ 134149 h 1526319"/>
                <a:gd name="connsiteX3" fmla="*/ 3708351 w 3708352"/>
                <a:gd name="connsiteY3" fmla="*/ 1526319 h 1526319"/>
                <a:gd name="connsiteX4" fmla="*/ 0 w 3708352"/>
                <a:gd name="connsiteY4" fmla="*/ 1526319 h 1526319"/>
                <a:gd name="connsiteX5" fmla="*/ 0 w 3708352"/>
                <a:gd name="connsiteY5" fmla="*/ 134149 h 1526319"/>
                <a:gd name="connsiteX0" fmla="*/ 0 w 3708352"/>
                <a:gd name="connsiteY0" fmla="*/ 86235 h 1478405"/>
                <a:gd name="connsiteX1" fmla="*/ 1080799 w 3708352"/>
                <a:gd name="connsiteY1" fmla="*/ 142426 h 1478405"/>
                <a:gd name="connsiteX2" fmla="*/ 1854176 w 3708352"/>
                <a:gd name="connsiteY2" fmla="*/ 86235 h 1478405"/>
                <a:gd name="connsiteX3" fmla="*/ 3708352 w 3708352"/>
                <a:gd name="connsiteY3" fmla="*/ 86235 h 1478405"/>
                <a:gd name="connsiteX4" fmla="*/ 3708351 w 3708352"/>
                <a:gd name="connsiteY4" fmla="*/ 1478405 h 1478405"/>
                <a:gd name="connsiteX5" fmla="*/ 0 w 3708352"/>
                <a:gd name="connsiteY5" fmla="*/ 1478405 h 1478405"/>
                <a:gd name="connsiteX6" fmla="*/ 0 w 3708352"/>
                <a:gd name="connsiteY6" fmla="*/ 86235 h 1478405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1854176 w 3708352"/>
                <a:gd name="connsiteY2" fmla="*/ 146502 h 1538672"/>
                <a:gd name="connsiteX3" fmla="*/ 3708352 w 3708352"/>
                <a:gd name="connsiteY3" fmla="*/ 146502 h 1538672"/>
                <a:gd name="connsiteX4" fmla="*/ 3708351 w 3708352"/>
                <a:gd name="connsiteY4" fmla="*/ 1538672 h 1538672"/>
                <a:gd name="connsiteX5" fmla="*/ 0 w 3708352"/>
                <a:gd name="connsiteY5" fmla="*/ 1538672 h 1538672"/>
                <a:gd name="connsiteX6" fmla="*/ 0 w 3708352"/>
                <a:gd name="connsiteY6" fmla="*/ 146502 h 1538672"/>
                <a:gd name="connsiteX0" fmla="*/ 0 w 3708352"/>
                <a:gd name="connsiteY0" fmla="*/ 146502 h 1538672"/>
                <a:gd name="connsiteX1" fmla="*/ 1080799 w 3708352"/>
                <a:gd name="connsiteY1" fmla="*/ 202693 h 1538672"/>
                <a:gd name="connsiteX2" fmla="*/ 3708352 w 3708352"/>
                <a:gd name="connsiteY2" fmla="*/ 146502 h 1538672"/>
                <a:gd name="connsiteX3" fmla="*/ 3708351 w 3708352"/>
                <a:gd name="connsiteY3" fmla="*/ 1538672 h 1538672"/>
                <a:gd name="connsiteX4" fmla="*/ 0 w 3708352"/>
                <a:gd name="connsiteY4" fmla="*/ 1538672 h 1538672"/>
                <a:gd name="connsiteX5" fmla="*/ 0 w 3708352"/>
                <a:gd name="connsiteY5" fmla="*/ 146502 h 1538672"/>
                <a:gd name="connsiteX0" fmla="*/ 0 w 3718847"/>
                <a:gd name="connsiteY0" fmla="*/ 146502 h 1538672"/>
                <a:gd name="connsiteX1" fmla="*/ 1080799 w 3718847"/>
                <a:gd name="connsiteY1" fmla="*/ 202693 h 1538672"/>
                <a:gd name="connsiteX2" fmla="*/ 3708351 w 3718847"/>
                <a:gd name="connsiteY2" fmla="*/ 1538672 h 1538672"/>
                <a:gd name="connsiteX3" fmla="*/ 0 w 3718847"/>
                <a:gd name="connsiteY3" fmla="*/ 1538672 h 1538672"/>
                <a:gd name="connsiteX4" fmla="*/ 0 w 3718847"/>
                <a:gd name="connsiteY4" fmla="*/ 146502 h 1538672"/>
                <a:gd name="connsiteX0" fmla="*/ 0 w 1407782"/>
                <a:gd name="connsiteY0" fmla="*/ 146502 h 1538672"/>
                <a:gd name="connsiteX1" fmla="*/ 1080799 w 1407782"/>
                <a:gd name="connsiteY1" fmla="*/ 202693 h 1538672"/>
                <a:gd name="connsiteX2" fmla="*/ 1103697 w 1407782"/>
                <a:gd name="connsiteY2" fmla="*/ 1538672 h 1538672"/>
                <a:gd name="connsiteX3" fmla="*/ 0 w 1407782"/>
                <a:gd name="connsiteY3" fmla="*/ 1538672 h 1538672"/>
                <a:gd name="connsiteX4" fmla="*/ 0 w 1407782"/>
                <a:gd name="connsiteY4" fmla="*/ 146502 h 1538672"/>
                <a:gd name="connsiteX0" fmla="*/ 0 w 1364784"/>
                <a:gd name="connsiteY0" fmla="*/ 146502 h 1538672"/>
                <a:gd name="connsiteX1" fmla="*/ 1080799 w 1364784"/>
                <a:gd name="connsiteY1" fmla="*/ 202693 h 1538672"/>
                <a:gd name="connsiteX2" fmla="*/ 1103697 w 1364784"/>
                <a:gd name="connsiteY2" fmla="*/ 1538672 h 1538672"/>
                <a:gd name="connsiteX3" fmla="*/ 0 w 1364784"/>
                <a:gd name="connsiteY3" fmla="*/ 1538672 h 1538672"/>
                <a:gd name="connsiteX4" fmla="*/ 0 w 1364784"/>
                <a:gd name="connsiteY4" fmla="*/ 146502 h 1538672"/>
                <a:gd name="connsiteX0" fmla="*/ 0 w 1109143"/>
                <a:gd name="connsiteY0" fmla="*/ 146502 h 1538672"/>
                <a:gd name="connsiteX1" fmla="*/ 1080799 w 1109143"/>
                <a:gd name="connsiteY1" fmla="*/ 202693 h 1538672"/>
                <a:gd name="connsiteX2" fmla="*/ 1103697 w 1109143"/>
                <a:gd name="connsiteY2" fmla="*/ 1538672 h 1538672"/>
                <a:gd name="connsiteX3" fmla="*/ 0 w 1109143"/>
                <a:gd name="connsiteY3" fmla="*/ 1538672 h 1538672"/>
                <a:gd name="connsiteX4" fmla="*/ 0 w 1109143"/>
                <a:gd name="connsiteY4" fmla="*/ 146502 h 1538672"/>
                <a:gd name="connsiteX0" fmla="*/ 0 w 1092751"/>
                <a:gd name="connsiteY0" fmla="*/ 146502 h 1538672"/>
                <a:gd name="connsiteX1" fmla="*/ 1080799 w 1092751"/>
                <a:gd name="connsiteY1" fmla="*/ 202693 h 1538672"/>
                <a:gd name="connsiteX2" fmla="*/ 1075988 w 1092751"/>
                <a:gd name="connsiteY2" fmla="*/ 1538672 h 1538672"/>
                <a:gd name="connsiteX3" fmla="*/ 0 w 1092751"/>
                <a:gd name="connsiteY3" fmla="*/ 1538672 h 1538672"/>
                <a:gd name="connsiteX4" fmla="*/ 0 w 1092751"/>
                <a:gd name="connsiteY4" fmla="*/ 146502 h 1538672"/>
                <a:gd name="connsiteX0" fmla="*/ 0 w 1082211"/>
                <a:gd name="connsiteY0" fmla="*/ 146502 h 1538672"/>
                <a:gd name="connsiteX1" fmla="*/ 1080799 w 1082211"/>
                <a:gd name="connsiteY1" fmla="*/ 202693 h 1538672"/>
                <a:gd name="connsiteX2" fmla="*/ 1075988 w 1082211"/>
                <a:gd name="connsiteY2" fmla="*/ 1538672 h 1538672"/>
                <a:gd name="connsiteX3" fmla="*/ 0 w 1082211"/>
                <a:gd name="connsiteY3" fmla="*/ 1538672 h 1538672"/>
                <a:gd name="connsiteX4" fmla="*/ 0 w 1082211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538672 h 1538672"/>
                <a:gd name="connsiteX4" fmla="*/ 0 w 1080799"/>
                <a:gd name="connsiteY4" fmla="*/ 146502 h 1538672"/>
                <a:gd name="connsiteX0" fmla="*/ 0 w 1080799"/>
                <a:gd name="connsiteY0" fmla="*/ 146502 h 1538672"/>
                <a:gd name="connsiteX1" fmla="*/ 1080799 w 1080799"/>
                <a:gd name="connsiteY1" fmla="*/ 202693 h 1538672"/>
                <a:gd name="connsiteX2" fmla="*/ 1075988 w 1080799"/>
                <a:gd name="connsiteY2" fmla="*/ 1538672 h 1538672"/>
                <a:gd name="connsiteX3" fmla="*/ 0 w 1080799"/>
                <a:gd name="connsiteY3" fmla="*/ 1188929 h 1538672"/>
                <a:gd name="connsiteX4" fmla="*/ 0 w 1080799"/>
                <a:gd name="connsiteY4" fmla="*/ 146502 h 1538672"/>
                <a:gd name="connsiteX0" fmla="*/ 0 w 1080799"/>
                <a:gd name="connsiteY0" fmla="*/ 146502 h 1202918"/>
                <a:gd name="connsiteX1" fmla="*/ 1080799 w 1080799"/>
                <a:gd name="connsiteY1" fmla="*/ 202693 h 1202918"/>
                <a:gd name="connsiteX2" fmla="*/ 1075988 w 1080799"/>
                <a:gd name="connsiteY2" fmla="*/ 1202918 h 1202918"/>
                <a:gd name="connsiteX3" fmla="*/ 0 w 1080799"/>
                <a:gd name="connsiteY3" fmla="*/ 1188929 h 1202918"/>
                <a:gd name="connsiteX4" fmla="*/ 0 w 1080799"/>
                <a:gd name="connsiteY4" fmla="*/ 146502 h 1202918"/>
                <a:gd name="connsiteX0" fmla="*/ 0 w 1075988"/>
                <a:gd name="connsiteY0" fmla="*/ 146502 h 1202918"/>
                <a:gd name="connsiteX1" fmla="*/ 1053090 w 1075988"/>
                <a:gd name="connsiteY1" fmla="*/ 202693 h 1202918"/>
                <a:gd name="connsiteX2" fmla="*/ 1075988 w 1075988"/>
                <a:gd name="connsiteY2" fmla="*/ 1202918 h 1202918"/>
                <a:gd name="connsiteX3" fmla="*/ 0 w 1075988"/>
                <a:gd name="connsiteY3" fmla="*/ 1188929 h 1202918"/>
                <a:gd name="connsiteX4" fmla="*/ 0 w 1075988"/>
                <a:gd name="connsiteY4" fmla="*/ 146502 h 1202918"/>
                <a:gd name="connsiteX0" fmla="*/ 0 w 1053090"/>
                <a:gd name="connsiteY0" fmla="*/ 146502 h 1202918"/>
                <a:gd name="connsiteX1" fmla="*/ 1053090 w 1053090"/>
                <a:gd name="connsiteY1" fmla="*/ 202693 h 1202918"/>
                <a:gd name="connsiteX2" fmla="*/ 1048278 w 1053090"/>
                <a:gd name="connsiteY2" fmla="*/ 1202918 h 1202918"/>
                <a:gd name="connsiteX3" fmla="*/ 0 w 1053090"/>
                <a:gd name="connsiteY3" fmla="*/ 1188929 h 1202918"/>
                <a:gd name="connsiteX4" fmla="*/ 0 w 1053090"/>
                <a:gd name="connsiteY4" fmla="*/ 146502 h 120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3090" h="1202918">
                  <a:moveTo>
                    <a:pt x="0" y="146502"/>
                  </a:moveTo>
                  <a:cubicBezTo>
                    <a:pt x="249406" y="-76161"/>
                    <a:pt x="550097" y="-35133"/>
                    <a:pt x="1053090" y="202693"/>
                  </a:cubicBezTo>
                  <a:cubicBezTo>
                    <a:pt x="1047693" y="1008300"/>
                    <a:pt x="1048301" y="392685"/>
                    <a:pt x="1048278" y="1202918"/>
                  </a:cubicBezTo>
                  <a:lnTo>
                    <a:pt x="0" y="1188929"/>
                  </a:lnTo>
                  <a:lnTo>
                    <a:pt x="0" y="146502"/>
                  </a:lnTo>
                  <a:close/>
                </a:path>
              </a:pathLst>
            </a:custGeom>
            <a:solidFill>
              <a:srgbClr val="BFCEE9"/>
            </a:solidFill>
            <a:ln>
              <a:solidFill>
                <a:srgbClr val="BDCF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</p:grp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10600" y="6195042"/>
            <a:ext cx="2743200" cy="526434"/>
          </a:xfrm>
        </p:spPr>
        <p:txBody>
          <a:bodyPr/>
          <a:lstStyle/>
          <a:p>
            <a:fld id="{0B41A958-1C4B-4855-8ABB-ECFBAF21EE7E}" type="slidenum">
              <a:rPr lang="pt-PT" sz="2000" b="1" smtClean="0">
                <a:solidFill>
                  <a:srgbClr val="011D44"/>
                </a:solidFill>
                <a:latin typeface="Arial Black" panose="020B0A04020102020204" pitchFamily="34" charset="0"/>
              </a:rPr>
              <a:pPr/>
              <a:t>5</a:t>
            </a:fld>
            <a:endParaRPr lang="pt-PT" b="1" dirty="0">
              <a:solidFill>
                <a:srgbClr val="011D44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8608" y="5722527"/>
            <a:ext cx="270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7200" dirty="0">
                <a:solidFill>
                  <a:srgbClr val="011D44"/>
                </a:solidFill>
              </a:rPr>
              <a:t>cna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r="12224"/>
          <a:stretch/>
        </p:blipFill>
        <p:spPr>
          <a:xfrm>
            <a:off x="-1" y="0"/>
            <a:ext cx="1000141" cy="1261629"/>
          </a:xfrm>
          <a:prstGeom prst="rect">
            <a:avLst/>
          </a:prstGeom>
        </p:spPr>
      </p:pic>
      <p:pic>
        <p:nvPicPr>
          <p:cNvPr id="13" name="Picture 8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056" y="58737"/>
            <a:ext cx="956108" cy="938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786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ersonalizado 1">
      <a:majorFont>
        <a:latin typeface="Footlight MT Light"/>
        <a:ea typeface=""/>
        <a:cs typeface=""/>
      </a:majorFont>
      <a:minorFont>
        <a:latin typeface="Footlight M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Watertheme</Template>
  <TotalTime>665</TotalTime>
  <Words>245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Berlin Sans FB Demi</vt:lpstr>
      <vt:lpstr>Calibri</vt:lpstr>
      <vt:lpstr>Calibri Light</vt:lpstr>
      <vt:lpstr>Comic Sans MS</vt:lpstr>
      <vt:lpstr>Footlight MT Light</vt:lpstr>
      <vt:lpstr>Tema do Office</vt:lpstr>
      <vt:lpstr>A água, o ar, as rochas e o solo A distribuição da água e o seu ciclo</vt:lpstr>
      <vt:lpstr>Onde existe água?</vt:lpstr>
      <vt:lpstr>Em que estados físicos existe a água?</vt:lpstr>
      <vt:lpstr>Como é o ciclo da água?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Cláudia Proença</dc:creator>
  <cp:lastModifiedBy>Ana Cláudia Proença</cp:lastModifiedBy>
  <cp:revision>33</cp:revision>
  <dcterms:created xsi:type="dcterms:W3CDTF">2016-08-07T20:08:56Z</dcterms:created>
  <dcterms:modified xsi:type="dcterms:W3CDTF">2016-09-06T01:28:59Z</dcterms:modified>
</cp:coreProperties>
</file>