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57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1E5"/>
    <a:srgbClr val="A9D2DA"/>
    <a:srgbClr val="91C1D1"/>
    <a:srgbClr val="B9D7E1"/>
    <a:srgbClr val="ECFDC6"/>
    <a:srgbClr val="F3FED2"/>
    <a:srgbClr val="E9FFA8"/>
    <a:srgbClr val="FAF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02CA8-A15A-4505-ACEF-958C77F26BFB}" type="doc">
      <dgm:prSet loTypeId="urn:microsoft.com/office/officeart/2005/8/layout/pList2" loCatId="picture" qsTypeId="urn:microsoft.com/office/officeart/2005/8/quickstyle/simple4" qsCatId="simple" csTypeId="urn:microsoft.com/office/officeart/2005/8/colors/accent1_2" csCatId="accent1" phldr="1"/>
      <dgm:spPr/>
    </dgm:pt>
    <dgm:pt modelId="{04C8A470-F203-472E-8205-3EAD7D90ACBD}">
      <dgm:prSet phldrT="[Text]"/>
      <dgm:spPr/>
      <dgm:t>
        <a:bodyPr/>
        <a:lstStyle/>
        <a:p>
          <a:r>
            <a:rPr lang="pt-PT" dirty="0" smtClean="0"/>
            <a:t>Produtos químicos da agricultura (adubos, pesticidas) e da indústria</a:t>
          </a:r>
          <a:endParaRPr lang="pt-PT" dirty="0"/>
        </a:p>
      </dgm:t>
    </dgm:pt>
    <dgm:pt modelId="{4FA2E417-A5D8-42C1-8C10-41831220E688}" type="parTrans" cxnId="{80970FFE-18DB-4F61-B97C-3392BD0E9304}">
      <dgm:prSet/>
      <dgm:spPr/>
      <dgm:t>
        <a:bodyPr/>
        <a:lstStyle/>
        <a:p>
          <a:endParaRPr lang="pt-PT"/>
        </a:p>
      </dgm:t>
    </dgm:pt>
    <dgm:pt modelId="{929F7F0D-37C8-4D20-BE6A-2141CA5CF0B0}" type="sibTrans" cxnId="{80970FFE-18DB-4F61-B97C-3392BD0E9304}">
      <dgm:prSet/>
      <dgm:spPr/>
      <dgm:t>
        <a:bodyPr/>
        <a:lstStyle/>
        <a:p>
          <a:endParaRPr lang="pt-PT"/>
        </a:p>
      </dgm:t>
    </dgm:pt>
    <dgm:pt modelId="{59456824-17B0-4D23-B663-040C7310CE7E}">
      <dgm:prSet phldrT="[Text]"/>
      <dgm:spPr/>
      <dgm:t>
        <a:bodyPr/>
        <a:lstStyle/>
        <a:p>
          <a:r>
            <a:rPr lang="pt-PT" dirty="0" smtClean="0"/>
            <a:t>Matéria orgânica dos esgotos</a:t>
          </a:r>
          <a:endParaRPr lang="pt-PT" dirty="0"/>
        </a:p>
      </dgm:t>
    </dgm:pt>
    <dgm:pt modelId="{906D0D38-CCEB-433F-9843-09C7FBDB7E37}" type="parTrans" cxnId="{0CD43219-0FA6-4F1D-AD72-B7376CD3E136}">
      <dgm:prSet/>
      <dgm:spPr/>
      <dgm:t>
        <a:bodyPr/>
        <a:lstStyle/>
        <a:p>
          <a:endParaRPr lang="pt-PT"/>
        </a:p>
      </dgm:t>
    </dgm:pt>
    <dgm:pt modelId="{66E7FD8C-349C-45D7-B3D4-5D780707812F}" type="sibTrans" cxnId="{0CD43219-0FA6-4F1D-AD72-B7376CD3E136}">
      <dgm:prSet/>
      <dgm:spPr/>
      <dgm:t>
        <a:bodyPr/>
        <a:lstStyle/>
        <a:p>
          <a:endParaRPr lang="pt-PT"/>
        </a:p>
      </dgm:t>
    </dgm:pt>
    <dgm:pt modelId="{9ABB5FF7-1120-408C-9D65-7C9E17A4D805}">
      <dgm:prSet phldrT="[Text]"/>
      <dgm:spPr/>
      <dgm:t>
        <a:bodyPr/>
        <a:lstStyle/>
        <a:p>
          <a:r>
            <a:rPr lang="pt-PT" dirty="0" smtClean="0"/>
            <a:t>Resíduos e detritos sólidos</a:t>
          </a:r>
          <a:endParaRPr lang="pt-PT" dirty="0"/>
        </a:p>
      </dgm:t>
    </dgm:pt>
    <dgm:pt modelId="{075F6564-D598-407D-8EFA-76694D83BBC9}" type="parTrans" cxnId="{66F356B5-CE8C-4A0C-9A26-BC9E39D63225}">
      <dgm:prSet/>
      <dgm:spPr/>
      <dgm:t>
        <a:bodyPr/>
        <a:lstStyle/>
        <a:p>
          <a:endParaRPr lang="pt-PT"/>
        </a:p>
      </dgm:t>
    </dgm:pt>
    <dgm:pt modelId="{8ACAE897-0254-4B05-BD5E-753C4EE4C59B}" type="sibTrans" cxnId="{66F356B5-CE8C-4A0C-9A26-BC9E39D63225}">
      <dgm:prSet/>
      <dgm:spPr/>
      <dgm:t>
        <a:bodyPr/>
        <a:lstStyle/>
        <a:p>
          <a:endParaRPr lang="pt-PT"/>
        </a:p>
      </dgm:t>
    </dgm:pt>
    <dgm:pt modelId="{2139F51D-50FB-4C58-90FC-67D645AC1648}">
      <dgm:prSet phldrT="[Text]"/>
      <dgm:spPr/>
      <dgm:t>
        <a:bodyPr/>
        <a:lstStyle/>
        <a:p>
          <a:r>
            <a:rPr lang="pt-PT" smtClean="0"/>
            <a:t>Derrames de produtos tóxicos (derrames de petróleo nos oceanos, por exemplo)</a:t>
          </a:r>
          <a:endParaRPr lang="pt-PT" dirty="0"/>
        </a:p>
      </dgm:t>
    </dgm:pt>
    <dgm:pt modelId="{DD87A863-B5FE-4748-A082-544A2431AF3E}" type="parTrans" cxnId="{2AF0B093-17E5-4EEA-9260-F6F7A648D518}">
      <dgm:prSet/>
      <dgm:spPr/>
      <dgm:t>
        <a:bodyPr/>
        <a:lstStyle/>
        <a:p>
          <a:endParaRPr lang="pt-PT"/>
        </a:p>
      </dgm:t>
    </dgm:pt>
    <dgm:pt modelId="{439CBE24-BDFD-444C-8A25-441FA65402D0}" type="sibTrans" cxnId="{2AF0B093-17E5-4EEA-9260-F6F7A648D518}">
      <dgm:prSet/>
      <dgm:spPr/>
      <dgm:t>
        <a:bodyPr/>
        <a:lstStyle/>
        <a:p>
          <a:endParaRPr lang="pt-PT"/>
        </a:p>
      </dgm:t>
    </dgm:pt>
    <dgm:pt modelId="{852AC23F-6F8D-41A9-BC7C-B6CBDFA292EA}" type="pres">
      <dgm:prSet presAssocID="{19502CA8-A15A-4505-ACEF-958C77F26BFB}" presName="Name0" presStyleCnt="0">
        <dgm:presLayoutVars>
          <dgm:dir/>
          <dgm:resizeHandles val="exact"/>
        </dgm:presLayoutVars>
      </dgm:prSet>
      <dgm:spPr/>
    </dgm:pt>
    <dgm:pt modelId="{58F0255D-32E5-46FF-AAA7-FACB5580CF1F}" type="pres">
      <dgm:prSet presAssocID="{19502CA8-A15A-4505-ACEF-958C77F26BFB}" presName="bkgdShp" presStyleLbl="alignAccFollowNode1" presStyleIdx="0" presStyleCnt="1"/>
      <dgm:spPr/>
    </dgm:pt>
    <dgm:pt modelId="{D71CA3F0-388C-4083-8286-0AA472C76120}" type="pres">
      <dgm:prSet presAssocID="{19502CA8-A15A-4505-ACEF-958C77F26BFB}" presName="linComp" presStyleCnt="0"/>
      <dgm:spPr/>
    </dgm:pt>
    <dgm:pt modelId="{60A946AD-F7D3-4E76-9621-A01B6AD01FA0}" type="pres">
      <dgm:prSet presAssocID="{04C8A470-F203-472E-8205-3EAD7D90ACBD}" presName="compNode" presStyleCnt="0"/>
      <dgm:spPr/>
    </dgm:pt>
    <dgm:pt modelId="{DD18F649-8FCF-44EB-8AEE-A1FC12FF593D}" type="pres">
      <dgm:prSet presAssocID="{04C8A470-F203-472E-8205-3EAD7D90ACB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AC22F29-A469-4F1D-941E-26FD188C9E49}" type="pres">
      <dgm:prSet presAssocID="{04C8A470-F203-472E-8205-3EAD7D90ACBD}" presName="invisiNode" presStyleLbl="node1" presStyleIdx="0" presStyleCnt="4"/>
      <dgm:spPr/>
    </dgm:pt>
    <dgm:pt modelId="{EC5A38A8-AF90-4284-8AC1-7D55E3DAEF05}" type="pres">
      <dgm:prSet presAssocID="{04C8A470-F203-472E-8205-3EAD7D90ACBD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05253A06-8C51-4D45-BEEF-E4DD687F6EB4}" type="pres">
      <dgm:prSet presAssocID="{929F7F0D-37C8-4D20-BE6A-2141CA5CF0B0}" presName="sibTrans" presStyleLbl="sibTrans2D1" presStyleIdx="0" presStyleCnt="0"/>
      <dgm:spPr/>
    </dgm:pt>
    <dgm:pt modelId="{61B389F9-D401-4352-9002-665B1DF2CB6C}" type="pres">
      <dgm:prSet presAssocID="{59456824-17B0-4D23-B663-040C7310CE7E}" presName="compNode" presStyleCnt="0"/>
      <dgm:spPr/>
    </dgm:pt>
    <dgm:pt modelId="{768258C7-5AE0-4EBB-9305-DDCC0994BA1E}" type="pres">
      <dgm:prSet presAssocID="{59456824-17B0-4D23-B663-040C7310CE7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C66B13A-5C68-4F49-A22F-9F334C1AC8D3}" type="pres">
      <dgm:prSet presAssocID="{59456824-17B0-4D23-B663-040C7310CE7E}" presName="invisiNode" presStyleLbl="node1" presStyleIdx="1" presStyleCnt="4"/>
      <dgm:spPr/>
    </dgm:pt>
    <dgm:pt modelId="{CCA2F137-6667-4F1B-B753-F4BED4DC8155}" type="pres">
      <dgm:prSet presAssocID="{59456824-17B0-4D23-B663-040C7310CE7E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674E618F-0FCB-4694-B114-BD968EA41A9F}" type="pres">
      <dgm:prSet presAssocID="{66E7FD8C-349C-45D7-B3D4-5D780707812F}" presName="sibTrans" presStyleLbl="sibTrans2D1" presStyleIdx="0" presStyleCnt="0"/>
      <dgm:spPr/>
    </dgm:pt>
    <dgm:pt modelId="{DDA5F677-9904-468E-B83C-4AF37F2E1D1D}" type="pres">
      <dgm:prSet presAssocID="{9ABB5FF7-1120-408C-9D65-7C9E17A4D805}" presName="compNode" presStyleCnt="0"/>
      <dgm:spPr/>
    </dgm:pt>
    <dgm:pt modelId="{8A191AEF-7EE8-417D-BB7E-B3FEAC6B7110}" type="pres">
      <dgm:prSet presAssocID="{9ABB5FF7-1120-408C-9D65-7C9E17A4D8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FACACA4-4EE1-448B-AF49-EFC86B61DE75}" type="pres">
      <dgm:prSet presAssocID="{9ABB5FF7-1120-408C-9D65-7C9E17A4D805}" presName="invisiNode" presStyleLbl="node1" presStyleIdx="2" presStyleCnt="4"/>
      <dgm:spPr/>
    </dgm:pt>
    <dgm:pt modelId="{61194AA3-4E25-4F67-94E3-CA107D8BF395}" type="pres">
      <dgm:prSet presAssocID="{9ABB5FF7-1120-408C-9D65-7C9E17A4D805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AAFF34B-62FC-4F60-9C4D-5D9D148A0333}" type="pres">
      <dgm:prSet presAssocID="{8ACAE897-0254-4B05-BD5E-753C4EE4C59B}" presName="sibTrans" presStyleLbl="sibTrans2D1" presStyleIdx="0" presStyleCnt="0"/>
      <dgm:spPr/>
    </dgm:pt>
    <dgm:pt modelId="{48E3F103-1EA0-4087-BD3C-40E937AF8FBE}" type="pres">
      <dgm:prSet presAssocID="{2139F51D-50FB-4C58-90FC-67D645AC1648}" presName="compNode" presStyleCnt="0"/>
      <dgm:spPr/>
    </dgm:pt>
    <dgm:pt modelId="{7BD226F1-3C4D-4724-A0E8-ADEDBE52C18F}" type="pres">
      <dgm:prSet presAssocID="{2139F51D-50FB-4C58-90FC-67D645AC16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814F7C5-3EED-400F-B174-DC267F4A8108}" type="pres">
      <dgm:prSet presAssocID="{2139F51D-50FB-4C58-90FC-67D645AC1648}" presName="invisiNode" presStyleLbl="node1" presStyleIdx="3" presStyleCnt="4"/>
      <dgm:spPr/>
    </dgm:pt>
    <dgm:pt modelId="{A560DFFF-8E3E-478A-8A0D-AB7C24E27BC1}" type="pres">
      <dgm:prSet presAssocID="{2139F51D-50FB-4C58-90FC-67D645AC1648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</dgm:ptLst>
  <dgm:cxnLst>
    <dgm:cxn modelId="{5542BE53-0F5B-4874-8002-D36AEE3EBEBE}" type="presOf" srcId="{19502CA8-A15A-4505-ACEF-958C77F26BFB}" destId="{852AC23F-6F8D-41A9-BC7C-B6CBDFA292EA}" srcOrd="0" destOrd="0" presId="urn:microsoft.com/office/officeart/2005/8/layout/pList2"/>
    <dgm:cxn modelId="{2AA21AF1-FFD2-4D03-893D-4E622EC5327D}" type="presOf" srcId="{8ACAE897-0254-4B05-BD5E-753C4EE4C59B}" destId="{AAAFF34B-62FC-4F60-9C4D-5D9D148A0333}" srcOrd="0" destOrd="0" presId="urn:microsoft.com/office/officeart/2005/8/layout/pList2"/>
    <dgm:cxn modelId="{94356882-FC10-4156-A9CA-6A1E12AB9643}" type="presOf" srcId="{2139F51D-50FB-4C58-90FC-67D645AC1648}" destId="{7BD226F1-3C4D-4724-A0E8-ADEDBE52C18F}" srcOrd="0" destOrd="0" presId="urn:microsoft.com/office/officeart/2005/8/layout/pList2"/>
    <dgm:cxn modelId="{66F356B5-CE8C-4A0C-9A26-BC9E39D63225}" srcId="{19502CA8-A15A-4505-ACEF-958C77F26BFB}" destId="{9ABB5FF7-1120-408C-9D65-7C9E17A4D805}" srcOrd="2" destOrd="0" parTransId="{075F6564-D598-407D-8EFA-76694D83BBC9}" sibTransId="{8ACAE897-0254-4B05-BD5E-753C4EE4C59B}"/>
    <dgm:cxn modelId="{6C06A62F-998D-4E7B-869C-9D8919360836}" type="presOf" srcId="{9ABB5FF7-1120-408C-9D65-7C9E17A4D805}" destId="{8A191AEF-7EE8-417D-BB7E-B3FEAC6B7110}" srcOrd="0" destOrd="0" presId="urn:microsoft.com/office/officeart/2005/8/layout/pList2"/>
    <dgm:cxn modelId="{80970FFE-18DB-4F61-B97C-3392BD0E9304}" srcId="{19502CA8-A15A-4505-ACEF-958C77F26BFB}" destId="{04C8A470-F203-472E-8205-3EAD7D90ACBD}" srcOrd="0" destOrd="0" parTransId="{4FA2E417-A5D8-42C1-8C10-41831220E688}" sibTransId="{929F7F0D-37C8-4D20-BE6A-2141CA5CF0B0}"/>
    <dgm:cxn modelId="{08A5F98F-1A36-49F1-A9C1-7B16EF6286FC}" type="presOf" srcId="{66E7FD8C-349C-45D7-B3D4-5D780707812F}" destId="{674E618F-0FCB-4694-B114-BD968EA41A9F}" srcOrd="0" destOrd="0" presId="urn:microsoft.com/office/officeart/2005/8/layout/pList2"/>
    <dgm:cxn modelId="{E5C9FFF4-3AC3-4FA9-B8CE-8AC203F2B682}" type="presOf" srcId="{59456824-17B0-4D23-B663-040C7310CE7E}" destId="{768258C7-5AE0-4EBB-9305-DDCC0994BA1E}" srcOrd="0" destOrd="0" presId="urn:microsoft.com/office/officeart/2005/8/layout/pList2"/>
    <dgm:cxn modelId="{F9CEB83F-E3BF-4C1B-BFB9-F3C2BE94CEA1}" type="presOf" srcId="{929F7F0D-37C8-4D20-BE6A-2141CA5CF0B0}" destId="{05253A06-8C51-4D45-BEEF-E4DD687F6EB4}" srcOrd="0" destOrd="0" presId="urn:microsoft.com/office/officeart/2005/8/layout/pList2"/>
    <dgm:cxn modelId="{0CD43219-0FA6-4F1D-AD72-B7376CD3E136}" srcId="{19502CA8-A15A-4505-ACEF-958C77F26BFB}" destId="{59456824-17B0-4D23-B663-040C7310CE7E}" srcOrd="1" destOrd="0" parTransId="{906D0D38-CCEB-433F-9843-09C7FBDB7E37}" sibTransId="{66E7FD8C-349C-45D7-B3D4-5D780707812F}"/>
    <dgm:cxn modelId="{3A195355-EA24-4FAC-A5A2-5A2DBFFE43D4}" type="presOf" srcId="{04C8A470-F203-472E-8205-3EAD7D90ACBD}" destId="{DD18F649-8FCF-44EB-8AEE-A1FC12FF593D}" srcOrd="0" destOrd="0" presId="urn:microsoft.com/office/officeart/2005/8/layout/pList2"/>
    <dgm:cxn modelId="{2AF0B093-17E5-4EEA-9260-F6F7A648D518}" srcId="{19502CA8-A15A-4505-ACEF-958C77F26BFB}" destId="{2139F51D-50FB-4C58-90FC-67D645AC1648}" srcOrd="3" destOrd="0" parTransId="{DD87A863-B5FE-4748-A082-544A2431AF3E}" sibTransId="{439CBE24-BDFD-444C-8A25-441FA65402D0}"/>
    <dgm:cxn modelId="{190C0733-1D3E-45E6-A389-27D590EF7AD4}" type="presParOf" srcId="{852AC23F-6F8D-41A9-BC7C-B6CBDFA292EA}" destId="{58F0255D-32E5-46FF-AAA7-FACB5580CF1F}" srcOrd="0" destOrd="0" presId="urn:microsoft.com/office/officeart/2005/8/layout/pList2"/>
    <dgm:cxn modelId="{AE24D148-48B3-42AC-A54E-873CF7DF9ED8}" type="presParOf" srcId="{852AC23F-6F8D-41A9-BC7C-B6CBDFA292EA}" destId="{D71CA3F0-388C-4083-8286-0AA472C76120}" srcOrd="1" destOrd="0" presId="urn:microsoft.com/office/officeart/2005/8/layout/pList2"/>
    <dgm:cxn modelId="{3B567171-1BF2-43B6-A674-5C2B9DE602E5}" type="presParOf" srcId="{D71CA3F0-388C-4083-8286-0AA472C76120}" destId="{60A946AD-F7D3-4E76-9621-A01B6AD01FA0}" srcOrd="0" destOrd="0" presId="urn:microsoft.com/office/officeart/2005/8/layout/pList2"/>
    <dgm:cxn modelId="{C8F38904-E18D-4EFE-8234-A20724A2D472}" type="presParOf" srcId="{60A946AD-F7D3-4E76-9621-A01B6AD01FA0}" destId="{DD18F649-8FCF-44EB-8AEE-A1FC12FF593D}" srcOrd="0" destOrd="0" presId="urn:microsoft.com/office/officeart/2005/8/layout/pList2"/>
    <dgm:cxn modelId="{65B42DD1-AD71-4184-8F96-D0968E7C6BBB}" type="presParOf" srcId="{60A946AD-F7D3-4E76-9621-A01B6AD01FA0}" destId="{8AC22F29-A469-4F1D-941E-26FD188C9E49}" srcOrd="1" destOrd="0" presId="urn:microsoft.com/office/officeart/2005/8/layout/pList2"/>
    <dgm:cxn modelId="{F2661201-1F41-4DF6-BAD3-60B028D93042}" type="presParOf" srcId="{60A946AD-F7D3-4E76-9621-A01B6AD01FA0}" destId="{EC5A38A8-AF90-4284-8AC1-7D55E3DAEF05}" srcOrd="2" destOrd="0" presId="urn:microsoft.com/office/officeart/2005/8/layout/pList2"/>
    <dgm:cxn modelId="{51520242-E05C-46DF-A1ED-991D3A6A5098}" type="presParOf" srcId="{D71CA3F0-388C-4083-8286-0AA472C76120}" destId="{05253A06-8C51-4D45-BEEF-E4DD687F6EB4}" srcOrd="1" destOrd="0" presId="urn:microsoft.com/office/officeart/2005/8/layout/pList2"/>
    <dgm:cxn modelId="{A7AE6357-C06F-45D6-938A-2603722EB6A2}" type="presParOf" srcId="{D71CA3F0-388C-4083-8286-0AA472C76120}" destId="{61B389F9-D401-4352-9002-665B1DF2CB6C}" srcOrd="2" destOrd="0" presId="urn:microsoft.com/office/officeart/2005/8/layout/pList2"/>
    <dgm:cxn modelId="{FA724C75-DC39-461A-B95F-DDB6AD714271}" type="presParOf" srcId="{61B389F9-D401-4352-9002-665B1DF2CB6C}" destId="{768258C7-5AE0-4EBB-9305-DDCC0994BA1E}" srcOrd="0" destOrd="0" presId="urn:microsoft.com/office/officeart/2005/8/layout/pList2"/>
    <dgm:cxn modelId="{EEFBAE63-89EB-4F4F-BE17-C27B56DE8139}" type="presParOf" srcId="{61B389F9-D401-4352-9002-665B1DF2CB6C}" destId="{0C66B13A-5C68-4F49-A22F-9F334C1AC8D3}" srcOrd="1" destOrd="0" presId="urn:microsoft.com/office/officeart/2005/8/layout/pList2"/>
    <dgm:cxn modelId="{991A0D11-57A7-46C1-B98C-B7A513B41EA6}" type="presParOf" srcId="{61B389F9-D401-4352-9002-665B1DF2CB6C}" destId="{CCA2F137-6667-4F1B-B753-F4BED4DC8155}" srcOrd="2" destOrd="0" presId="urn:microsoft.com/office/officeart/2005/8/layout/pList2"/>
    <dgm:cxn modelId="{8740DEC0-ADC1-48B8-877E-EF7E440C3051}" type="presParOf" srcId="{D71CA3F0-388C-4083-8286-0AA472C76120}" destId="{674E618F-0FCB-4694-B114-BD968EA41A9F}" srcOrd="3" destOrd="0" presId="urn:microsoft.com/office/officeart/2005/8/layout/pList2"/>
    <dgm:cxn modelId="{E335FC0F-85EF-4D42-88A8-CD55E8816098}" type="presParOf" srcId="{D71CA3F0-388C-4083-8286-0AA472C76120}" destId="{DDA5F677-9904-468E-B83C-4AF37F2E1D1D}" srcOrd="4" destOrd="0" presId="urn:microsoft.com/office/officeart/2005/8/layout/pList2"/>
    <dgm:cxn modelId="{AF0567CB-2A84-4BA4-9899-D81826B5E0B4}" type="presParOf" srcId="{DDA5F677-9904-468E-B83C-4AF37F2E1D1D}" destId="{8A191AEF-7EE8-417D-BB7E-B3FEAC6B7110}" srcOrd="0" destOrd="0" presId="urn:microsoft.com/office/officeart/2005/8/layout/pList2"/>
    <dgm:cxn modelId="{746A4EF1-7276-473D-8784-BD013BB9B252}" type="presParOf" srcId="{DDA5F677-9904-468E-B83C-4AF37F2E1D1D}" destId="{3FACACA4-4EE1-448B-AF49-EFC86B61DE75}" srcOrd="1" destOrd="0" presId="urn:microsoft.com/office/officeart/2005/8/layout/pList2"/>
    <dgm:cxn modelId="{45D0540E-5BDA-46CE-BD6A-76D92CB5B7B4}" type="presParOf" srcId="{DDA5F677-9904-468E-B83C-4AF37F2E1D1D}" destId="{61194AA3-4E25-4F67-94E3-CA107D8BF395}" srcOrd="2" destOrd="0" presId="urn:microsoft.com/office/officeart/2005/8/layout/pList2"/>
    <dgm:cxn modelId="{5DD4ABB3-1237-46ED-841F-90FE53EFC3EE}" type="presParOf" srcId="{D71CA3F0-388C-4083-8286-0AA472C76120}" destId="{AAAFF34B-62FC-4F60-9C4D-5D9D148A0333}" srcOrd="5" destOrd="0" presId="urn:microsoft.com/office/officeart/2005/8/layout/pList2"/>
    <dgm:cxn modelId="{F2E098FE-3822-47E8-8461-FC291789FC33}" type="presParOf" srcId="{D71CA3F0-388C-4083-8286-0AA472C76120}" destId="{48E3F103-1EA0-4087-BD3C-40E937AF8FBE}" srcOrd="6" destOrd="0" presId="urn:microsoft.com/office/officeart/2005/8/layout/pList2"/>
    <dgm:cxn modelId="{58D6ABE3-AFE4-4998-A395-DD34089E1137}" type="presParOf" srcId="{48E3F103-1EA0-4087-BD3C-40E937AF8FBE}" destId="{7BD226F1-3C4D-4724-A0E8-ADEDBE52C18F}" srcOrd="0" destOrd="0" presId="urn:microsoft.com/office/officeart/2005/8/layout/pList2"/>
    <dgm:cxn modelId="{194DCCFE-4804-4BB0-BE10-3A939D120768}" type="presParOf" srcId="{48E3F103-1EA0-4087-BD3C-40E937AF8FBE}" destId="{E814F7C5-3EED-400F-B174-DC267F4A8108}" srcOrd="1" destOrd="0" presId="urn:microsoft.com/office/officeart/2005/8/layout/pList2"/>
    <dgm:cxn modelId="{F2AE870E-6DCA-4AB2-A665-F76B8ED0E649}" type="presParOf" srcId="{48E3F103-1EA0-4087-BD3C-40E937AF8FBE}" destId="{A560DFFF-8E3E-478A-8A0D-AB7C24E27BC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0EC16-9FA0-49A5-AE72-C48FFFDF513E}" type="doc">
      <dgm:prSet loTypeId="urn:microsoft.com/office/officeart/2005/8/layout/hList7" loCatId="picture" qsTypeId="urn:microsoft.com/office/officeart/2005/8/quickstyle/simple5" qsCatId="simple" csTypeId="urn:microsoft.com/office/officeart/2005/8/colors/accent1_2" csCatId="accent1" phldr="1"/>
      <dgm:spPr/>
    </dgm:pt>
    <dgm:pt modelId="{F8418105-1227-4F65-B557-E06E04FB9363}">
      <dgm:prSet phldrT="[Text]"/>
      <dgm:spPr/>
      <dgm:t>
        <a:bodyPr/>
        <a:lstStyle/>
        <a:p>
          <a:r>
            <a:rPr lang="pt-PT" b="1" dirty="0" smtClean="0"/>
            <a:t>Uso de desinfetantes </a:t>
          </a:r>
          <a:endParaRPr lang="pt-PT" dirty="0" smtClean="0"/>
        </a:p>
        <a:p>
          <a:r>
            <a:rPr lang="pt-PT" dirty="0" smtClean="0"/>
            <a:t> Destrói micróbios</a:t>
          </a:r>
        </a:p>
        <a:p>
          <a:endParaRPr lang="pt-PT" dirty="0" smtClean="0"/>
        </a:p>
        <a:p>
          <a:endParaRPr lang="pt-PT" dirty="0"/>
        </a:p>
      </dgm:t>
    </dgm:pt>
    <dgm:pt modelId="{2F6CFA0C-1BE0-4E20-843E-012DDD74AE8F}" type="parTrans" cxnId="{167D22E9-A3AE-4D95-A336-DA8062097A00}">
      <dgm:prSet/>
      <dgm:spPr/>
      <dgm:t>
        <a:bodyPr/>
        <a:lstStyle/>
        <a:p>
          <a:endParaRPr lang="pt-PT"/>
        </a:p>
      </dgm:t>
    </dgm:pt>
    <dgm:pt modelId="{3A5BF06E-24C4-420C-90EC-0F09531FA573}" type="sibTrans" cxnId="{167D22E9-A3AE-4D95-A336-DA8062097A00}">
      <dgm:prSet/>
      <dgm:spPr/>
      <dgm:t>
        <a:bodyPr/>
        <a:lstStyle/>
        <a:p>
          <a:endParaRPr lang="pt-PT"/>
        </a:p>
      </dgm:t>
    </dgm:pt>
    <dgm:pt modelId="{F6D153EE-08D6-48B3-9AE7-D7BB0E69D2B0}">
      <dgm:prSet phldrT="[Text]" custT="1"/>
      <dgm:spPr/>
      <dgm:t>
        <a:bodyPr/>
        <a:lstStyle/>
        <a:p>
          <a:r>
            <a:rPr lang="pt-PT" sz="2000" b="1" dirty="0" smtClean="0"/>
            <a:t>Fervura</a:t>
          </a:r>
          <a:r>
            <a:rPr lang="pt-PT" sz="2000" dirty="0" smtClean="0"/>
            <a:t> </a:t>
          </a:r>
        </a:p>
        <a:p>
          <a:r>
            <a:rPr lang="pt-PT" sz="2000" dirty="0" smtClean="0"/>
            <a:t>Destrói micróbios</a:t>
          </a:r>
        </a:p>
        <a:p>
          <a:endParaRPr lang="pt-PT" sz="1050" dirty="0" smtClean="0"/>
        </a:p>
        <a:p>
          <a:endParaRPr lang="pt-PT" sz="2000" dirty="0" smtClean="0"/>
        </a:p>
        <a:p>
          <a:endParaRPr lang="pt-PT" sz="2000" dirty="0"/>
        </a:p>
      </dgm:t>
    </dgm:pt>
    <dgm:pt modelId="{B17664FA-BF1C-43FE-92DC-0BE25BC01111}" type="parTrans" cxnId="{646D265A-BA50-43C7-9D35-E4367146CD90}">
      <dgm:prSet/>
      <dgm:spPr/>
      <dgm:t>
        <a:bodyPr/>
        <a:lstStyle/>
        <a:p>
          <a:endParaRPr lang="pt-PT"/>
        </a:p>
      </dgm:t>
    </dgm:pt>
    <dgm:pt modelId="{E48D0017-8B26-4A03-9EDA-C0EDCB8C43A8}" type="sibTrans" cxnId="{646D265A-BA50-43C7-9D35-E4367146CD90}">
      <dgm:prSet/>
      <dgm:spPr/>
      <dgm:t>
        <a:bodyPr/>
        <a:lstStyle/>
        <a:p>
          <a:endParaRPr lang="pt-PT"/>
        </a:p>
      </dgm:t>
    </dgm:pt>
    <dgm:pt modelId="{3692ACCA-51BF-4CD5-BB88-370AB0127052}">
      <dgm:prSet phldrT="[Text]"/>
      <dgm:spPr/>
      <dgm:t>
        <a:bodyPr/>
        <a:lstStyle/>
        <a:p>
          <a:r>
            <a:rPr lang="pt-PT" b="1" dirty="0" smtClean="0"/>
            <a:t>Decantação</a:t>
          </a:r>
          <a:r>
            <a:rPr lang="pt-PT" dirty="0" smtClean="0"/>
            <a:t> </a:t>
          </a:r>
        </a:p>
        <a:p>
          <a:r>
            <a:rPr lang="pt-PT" dirty="0" smtClean="0"/>
            <a:t>Retira substâncias depositadas da água</a:t>
          </a:r>
        </a:p>
        <a:p>
          <a:endParaRPr lang="pt-PT" dirty="0"/>
        </a:p>
      </dgm:t>
    </dgm:pt>
    <dgm:pt modelId="{C6A048E3-6F0B-4DA4-9B7B-B2873AAC81BC}" type="parTrans" cxnId="{6B933DA3-B152-41A2-98B8-382A9FBFEA63}">
      <dgm:prSet/>
      <dgm:spPr/>
      <dgm:t>
        <a:bodyPr/>
        <a:lstStyle/>
        <a:p>
          <a:endParaRPr lang="pt-PT"/>
        </a:p>
      </dgm:t>
    </dgm:pt>
    <dgm:pt modelId="{8492BD2A-B6B7-4BD0-B9F7-908A93E2B9E0}" type="sibTrans" cxnId="{6B933DA3-B152-41A2-98B8-382A9FBFEA63}">
      <dgm:prSet/>
      <dgm:spPr/>
      <dgm:t>
        <a:bodyPr/>
        <a:lstStyle/>
        <a:p>
          <a:endParaRPr lang="pt-PT"/>
        </a:p>
      </dgm:t>
    </dgm:pt>
    <dgm:pt modelId="{1832F168-F885-4767-9628-DA172A9470C1}">
      <dgm:prSet phldrT="[Text]"/>
      <dgm:spPr/>
      <dgm:t>
        <a:bodyPr/>
        <a:lstStyle/>
        <a:p>
          <a:r>
            <a:rPr lang="pt-PT" b="1" dirty="0" smtClean="0"/>
            <a:t>Filtração</a:t>
          </a:r>
          <a:r>
            <a:rPr lang="pt-PT" dirty="0" smtClean="0"/>
            <a:t> </a:t>
          </a:r>
        </a:p>
        <a:p>
          <a:r>
            <a:rPr lang="pt-PT" dirty="0" smtClean="0"/>
            <a:t>Retira substâncias em suspensão ou em depósito através de um filtro</a:t>
          </a:r>
          <a:endParaRPr lang="pt-PT" dirty="0"/>
        </a:p>
      </dgm:t>
    </dgm:pt>
    <dgm:pt modelId="{12E89955-396B-4F9A-8F35-3FD3E6C7021D}" type="parTrans" cxnId="{15F603D6-8BC1-4A80-99C2-4A0243351573}">
      <dgm:prSet/>
      <dgm:spPr/>
      <dgm:t>
        <a:bodyPr/>
        <a:lstStyle/>
        <a:p>
          <a:endParaRPr lang="pt-PT"/>
        </a:p>
      </dgm:t>
    </dgm:pt>
    <dgm:pt modelId="{1700F0F6-7201-4D9B-A9E9-7BEADD87D36E}" type="sibTrans" cxnId="{15F603D6-8BC1-4A80-99C2-4A0243351573}">
      <dgm:prSet/>
      <dgm:spPr/>
      <dgm:t>
        <a:bodyPr/>
        <a:lstStyle/>
        <a:p>
          <a:endParaRPr lang="pt-PT"/>
        </a:p>
      </dgm:t>
    </dgm:pt>
    <dgm:pt modelId="{E583F006-34A8-4DBD-8A28-74754160097D}">
      <dgm:prSet phldrT="[Text]"/>
      <dgm:spPr/>
      <dgm:t>
        <a:bodyPr/>
        <a:lstStyle/>
        <a:p>
          <a:r>
            <a:rPr lang="pt-PT" b="1" dirty="0" smtClean="0"/>
            <a:t>Destilação</a:t>
          </a:r>
          <a:r>
            <a:rPr lang="pt-PT" dirty="0" smtClean="0"/>
            <a:t> </a:t>
          </a:r>
        </a:p>
        <a:p>
          <a:r>
            <a:rPr lang="pt-PT" dirty="0" smtClean="0"/>
            <a:t>Retira substâncias dissolvidas através da evaporação da água e posterior condensação</a:t>
          </a:r>
          <a:endParaRPr lang="pt-PT" dirty="0"/>
        </a:p>
      </dgm:t>
    </dgm:pt>
    <dgm:pt modelId="{8DB5E8D4-184C-4541-B2DD-342791C2B0B3}" type="parTrans" cxnId="{1CC3C20A-AFC6-421E-818E-5FD4EDB34C22}">
      <dgm:prSet/>
      <dgm:spPr/>
      <dgm:t>
        <a:bodyPr/>
        <a:lstStyle/>
        <a:p>
          <a:endParaRPr lang="pt-PT"/>
        </a:p>
      </dgm:t>
    </dgm:pt>
    <dgm:pt modelId="{EDADEC75-3C83-4400-831B-E56691007BAB}" type="sibTrans" cxnId="{1CC3C20A-AFC6-421E-818E-5FD4EDB34C22}">
      <dgm:prSet/>
      <dgm:spPr/>
      <dgm:t>
        <a:bodyPr/>
        <a:lstStyle/>
        <a:p>
          <a:endParaRPr lang="pt-PT"/>
        </a:p>
      </dgm:t>
    </dgm:pt>
    <dgm:pt modelId="{9D5CE8D0-5C1F-4228-8546-FF56CC1F038D}" type="pres">
      <dgm:prSet presAssocID="{B550EC16-9FA0-49A5-AE72-C48FFFDF513E}" presName="Name0" presStyleCnt="0">
        <dgm:presLayoutVars>
          <dgm:dir/>
          <dgm:resizeHandles val="exact"/>
        </dgm:presLayoutVars>
      </dgm:prSet>
      <dgm:spPr/>
    </dgm:pt>
    <dgm:pt modelId="{8B7988D4-D178-4872-9912-ED0A151974C8}" type="pres">
      <dgm:prSet presAssocID="{B550EC16-9FA0-49A5-AE72-C48FFFDF513E}" presName="fgShape" presStyleLbl="fgShp" presStyleIdx="0" presStyleCnt="1" custFlipVert="1" custScaleX="2773" custScaleY="12275" custLinFactY="47195" custLinFactNeighborX="-354" custLinFactNeighborY="100000"/>
      <dgm:spPr>
        <a:noFill/>
        <a:ln>
          <a:noFill/>
        </a:ln>
      </dgm:spPr>
    </dgm:pt>
    <dgm:pt modelId="{4169C4CB-B3EC-46B8-AA89-4D92D783F78F}" type="pres">
      <dgm:prSet presAssocID="{B550EC16-9FA0-49A5-AE72-C48FFFDF513E}" presName="linComp" presStyleCnt="0"/>
      <dgm:spPr/>
    </dgm:pt>
    <dgm:pt modelId="{9E2068CE-D03A-483D-8333-633007605B64}" type="pres">
      <dgm:prSet presAssocID="{F8418105-1227-4F65-B557-E06E04FB9363}" presName="compNode" presStyleCnt="0"/>
      <dgm:spPr/>
    </dgm:pt>
    <dgm:pt modelId="{20D04551-F459-4CDE-9B11-0E08BC216058}" type="pres">
      <dgm:prSet presAssocID="{F8418105-1227-4F65-B557-E06E04FB9363}" presName="bkgdShape" presStyleLbl="node1" presStyleIdx="0" presStyleCnt="5"/>
      <dgm:spPr/>
      <dgm:t>
        <a:bodyPr/>
        <a:lstStyle/>
        <a:p>
          <a:endParaRPr lang="pt-PT"/>
        </a:p>
      </dgm:t>
    </dgm:pt>
    <dgm:pt modelId="{256FA51B-FC27-4B35-88AE-F2684AB75B12}" type="pres">
      <dgm:prSet presAssocID="{F8418105-1227-4F65-B557-E06E04FB9363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454EE4C-981B-45BB-8C1C-942CF783C870}" type="pres">
      <dgm:prSet presAssocID="{F8418105-1227-4F65-B557-E06E04FB9363}" presName="invisiNode" presStyleLbl="node1" presStyleIdx="0" presStyleCnt="5"/>
      <dgm:spPr/>
    </dgm:pt>
    <dgm:pt modelId="{950414F3-BDA5-43ED-B1D9-B4F87A9AD164}" type="pres">
      <dgm:prSet presAssocID="{F8418105-1227-4F65-B557-E06E04FB9363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27457AB-B787-46AD-BBF2-80AEEC323774}" type="pres">
      <dgm:prSet presAssocID="{3A5BF06E-24C4-420C-90EC-0F09531FA573}" presName="sibTrans" presStyleLbl="sibTrans2D1" presStyleIdx="0" presStyleCnt="0"/>
      <dgm:spPr/>
    </dgm:pt>
    <dgm:pt modelId="{B5959189-05AB-477D-9A64-4535EDCD5DA7}" type="pres">
      <dgm:prSet presAssocID="{F6D153EE-08D6-48B3-9AE7-D7BB0E69D2B0}" presName="compNode" presStyleCnt="0"/>
      <dgm:spPr/>
    </dgm:pt>
    <dgm:pt modelId="{11E77455-BCE9-4406-872F-66B2983C7BA5}" type="pres">
      <dgm:prSet presAssocID="{F6D153EE-08D6-48B3-9AE7-D7BB0E69D2B0}" presName="bkgdShape" presStyleLbl="node1" presStyleIdx="1" presStyleCnt="5"/>
      <dgm:spPr/>
      <dgm:t>
        <a:bodyPr/>
        <a:lstStyle/>
        <a:p>
          <a:endParaRPr lang="pt-PT"/>
        </a:p>
      </dgm:t>
    </dgm:pt>
    <dgm:pt modelId="{E08F8383-2BBB-4D06-8248-99C3A530ABE5}" type="pres">
      <dgm:prSet presAssocID="{F6D153EE-08D6-48B3-9AE7-D7BB0E69D2B0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024BFE-C9C1-457E-A251-DCEEE8318E64}" type="pres">
      <dgm:prSet presAssocID="{F6D153EE-08D6-48B3-9AE7-D7BB0E69D2B0}" presName="invisiNode" presStyleLbl="node1" presStyleIdx="1" presStyleCnt="5"/>
      <dgm:spPr/>
    </dgm:pt>
    <dgm:pt modelId="{E05FA9F9-E3DC-470E-86CD-4681FDB9EFE7}" type="pres">
      <dgm:prSet presAssocID="{F6D153EE-08D6-48B3-9AE7-D7BB0E69D2B0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B6FE8C2A-13DC-47CE-B5FE-4194C5873DAD}" type="pres">
      <dgm:prSet presAssocID="{E48D0017-8B26-4A03-9EDA-C0EDCB8C43A8}" presName="sibTrans" presStyleLbl="sibTrans2D1" presStyleIdx="0" presStyleCnt="0"/>
      <dgm:spPr/>
    </dgm:pt>
    <dgm:pt modelId="{5F81443C-057B-4401-A987-16A010BBEA95}" type="pres">
      <dgm:prSet presAssocID="{3692ACCA-51BF-4CD5-BB88-370AB0127052}" presName="compNode" presStyleCnt="0"/>
      <dgm:spPr/>
    </dgm:pt>
    <dgm:pt modelId="{7CBAE5B0-C051-4395-BA76-205ED87B2112}" type="pres">
      <dgm:prSet presAssocID="{3692ACCA-51BF-4CD5-BB88-370AB0127052}" presName="bkgdShape" presStyleLbl="node1" presStyleIdx="2" presStyleCnt="5"/>
      <dgm:spPr/>
      <dgm:t>
        <a:bodyPr/>
        <a:lstStyle/>
        <a:p>
          <a:endParaRPr lang="pt-PT"/>
        </a:p>
      </dgm:t>
    </dgm:pt>
    <dgm:pt modelId="{94FBAE52-4EBC-4F87-A879-600E7DBE4102}" type="pres">
      <dgm:prSet presAssocID="{3692ACCA-51BF-4CD5-BB88-370AB0127052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FB24AD2-2809-4018-9C53-17A3940B88FB}" type="pres">
      <dgm:prSet presAssocID="{3692ACCA-51BF-4CD5-BB88-370AB0127052}" presName="invisiNode" presStyleLbl="node1" presStyleIdx="2" presStyleCnt="5"/>
      <dgm:spPr/>
    </dgm:pt>
    <dgm:pt modelId="{6EF66F6E-86EF-4A5A-A722-100C1BA27685}" type="pres">
      <dgm:prSet presAssocID="{3692ACCA-51BF-4CD5-BB88-370AB0127052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64D7EE0D-99A3-4AD8-93E6-CBFA2387783B}" type="pres">
      <dgm:prSet presAssocID="{8492BD2A-B6B7-4BD0-B9F7-908A93E2B9E0}" presName="sibTrans" presStyleLbl="sibTrans2D1" presStyleIdx="0" presStyleCnt="0"/>
      <dgm:spPr/>
    </dgm:pt>
    <dgm:pt modelId="{8469C9C7-C240-4D9B-9000-5F64D2FA9E90}" type="pres">
      <dgm:prSet presAssocID="{1832F168-F885-4767-9628-DA172A9470C1}" presName="compNode" presStyleCnt="0"/>
      <dgm:spPr/>
    </dgm:pt>
    <dgm:pt modelId="{831AD7A5-6903-46FA-BE19-CD955C20E244}" type="pres">
      <dgm:prSet presAssocID="{1832F168-F885-4767-9628-DA172A9470C1}" presName="bkgdShape" presStyleLbl="node1" presStyleIdx="3" presStyleCnt="5"/>
      <dgm:spPr/>
      <dgm:t>
        <a:bodyPr/>
        <a:lstStyle/>
        <a:p>
          <a:endParaRPr lang="pt-PT"/>
        </a:p>
      </dgm:t>
    </dgm:pt>
    <dgm:pt modelId="{31958C22-AC44-403F-9331-88DCA7D2175C}" type="pres">
      <dgm:prSet presAssocID="{1832F168-F885-4767-9628-DA172A9470C1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DD5CFFD-EA3B-4E9F-96A4-942ED4EE00F4}" type="pres">
      <dgm:prSet presAssocID="{1832F168-F885-4767-9628-DA172A9470C1}" presName="invisiNode" presStyleLbl="node1" presStyleIdx="3" presStyleCnt="5"/>
      <dgm:spPr/>
    </dgm:pt>
    <dgm:pt modelId="{D8379FBF-8B08-4876-8A1B-2D0C3FB597B5}" type="pres">
      <dgm:prSet presAssocID="{1832F168-F885-4767-9628-DA172A9470C1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6E9B973-DCD0-4AE0-8860-7E5BA4CE154A}" type="pres">
      <dgm:prSet presAssocID="{1700F0F6-7201-4D9B-A9E9-7BEADD87D36E}" presName="sibTrans" presStyleLbl="sibTrans2D1" presStyleIdx="0" presStyleCnt="0"/>
      <dgm:spPr/>
    </dgm:pt>
    <dgm:pt modelId="{69E0F64F-66FA-4AB5-86D6-453723D3E1BA}" type="pres">
      <dgm:prSet presAssocID="{E583F006-34A8-4DBD-8A28-74754160097D}" presName="compNode" presStyleCnt="0"/>
      <dgm:spPr/>
    </dgm:pt>
    <dgm:pt modelId="{53E20BD1-A94A-4F7B-B053-A1A48486FC1C}" type="pres">
      <dgm:prSet presAssocID="{E583F006-34A8-4DBD-8A28-74754160097D}" presName="bkgdShape" presStyleLbl="node1" presStyleIdx="4" presStyleCnt="5"/>
      <dgm:spPr/>
      <dgm:t>
        <a:bodyPr/>
        <a:lstStyle/>
        <a:p>
          <a:endParaRPr lang="pt-PT"/>
        </a:p>
      </dgm:t>
    </dgm:pt>
    <dgm:pt modelId="{00D47641-7BF0-49D1-BA80-1942E6B1EBAE}" type="pres">
      <dgm:prSet presAssocID="{E583F006-34A8-4DBD-8A28-74754160097D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D929672-3A9C-4841-9207-D5DF5191413B}" type="pres">
      <dgm:prSet presAssocID="{E583F006-34A8-4DBD-8A28-74754160097D}" presName="invisiNode" presStyleLbl="node1" presStyleIdx="4" presStyleCnt="5"/>
      <dgm:spPr/>
    </dgm:pt>
    <dgm:pt modelId="{582AA3A9-DF7D-4F27-AE75-BBE16FF65479}" type="pres">
      <dgm:prSet presAssocID="{E583F006-34A8-4DBD-8A28-74754160097D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488F31A-3457-47C0-974F-1DA908D203A4}" type="presOf" srcId="{E48D0017-8B26-4A03-9EDA-C0EDCB8C43A8}" destId="{B6FE8C2A-13DC-47CE-B5FE-4194C5873DAD}" srcOrd="0" destOrd="0" presId="urn:microsoft.com/office/officeart/2005/8/layout/hList7"/>
    <dgm:cxn modelId="{790B9BA0-3A72-4C5D-A39D-0C6460503369}" type="presOf" srcId="{F6D153EE-08D6-48B3-9AE7-D7BB0E69D2B0}" destId="{11E77455-BCE9-4406-872F-66B2983C7BA5}" srcOrd="0" destOrd="0" presId="urn:microsoft.com/office/officeart/2005/8/layout/hList7"/>
    <dgm:cxn modelId="{6CC50CAE-E1E2-41FF-B9B1-5A5FB486FFB4}" type="presOf" srcId="{F6D153EE-08D6-48B3-9AE7-D7BB0E69D2B0}" destId="{E08F8383-2BBB-4D06-8248-99C3A530ABE5}" srcOrd="1" destOrd="0" presId="urn:microsoft.com/office/officeart/2005/8/layout/hList7"/>
    <dgm:cxn modelId="{12A24AB5-F134-4BED-AFD1-9E35958389D3}" type="presOf" srcId="{F8418105-1227-4F65-B557-E06E04FB9363}" destId="{20D04551-F459-4CDE-9B11-0E08BC216058}" srcOrd="0" destOrd="0" presId="urn:microsoft.com/office/officeart/2005/8/layout/hList7"/>
    <dgm:cxn modelId="{B2BE0201-16AC-49AF-ADC2-55FAC78F8834}" type="presOf" srcId="{3692ACCA-51BF-4CD5-BB88-370AB0127052}" destId="{7CBAE5B0-C051-4395-BA76-205ED87B2112}" srcOrd="0" destOrd="0" presId="urn:microsoft.com/office/officeart/2005/8/layout/hList7"/>
    <dgm:cxn modelId="{FD2A0280-1467-4F7C-B1D9-1214E2008DC9}" type="presOf" srcId="{F8418105-1227-4F65-B557-E06E04FB9363}" destId="{256FA51B-FC27-4B35-88AE-F2684AB75B12}" srcOrd="1" destOrd="0" presId="urn:microsoft.com/office/officeart/2005/8/layout/hList7"/>
    <dgm:cxn modelId="{EEAB27CF-8C5D-40DD-AABA-A6563B6B9262}" type="presOf" srcId="{1832F168-F885-4767-9628-DA172A9470C1}" destId="{831AD7A5-6903-46FA-BE19-CD955C20E244}" srcOrd="0" destOrd="0" presId="urn:microsoft.com/office/officeart/2005/8/layout/hList7"/>
    <dgm:cxn modelId="{0CFDAFAD-11BC-499D-9B44-065AEAD0AED7}" type="presOf" srcId="{1700F0F6-7201-4D9B-A9E9-7BEADD87D36E}" destId="{26E9B973-DCD0-4AE0-8860-7E5BA4CE154A}" srcOrd="0" destOrd="0" presId="urn:microsoft.com/office/officeart/2005/8/layout/hList7"/>
    <dgm:cxn modelId="{5EE19AE3-BD93-433B-8597-7CD14FD26885}" type="presOf" srcId="{3A5BF06E-24C4-420C-90EC-0F09531FA573}" destId="{227457AB-B787-46AD-BBF2-80AEEC323774}" srcOrd="0" destOrd="0" presId="urn:microsoft.com/office/officeart/2005/8/layout/hList7"/>
    <dgm:cxn modelId="{167D22E9-A3AE-4D95-A336-DA8062097A00}" srcId="{B550EC16-9FA0-49A5-AE72-C48FFFDF513E}" destId="{F8418105-1227-4F65-B557-E06E04FB9363}" srcOrd="0" destOrd="0" parTransId="{2F6CFA0C-1BE0-4E20-843E-012DDD74AE8F}" sibTransId="{3A5BF06E-24C4-420C-90EC-0F09531FA573}"/>
    <dgm:cxn modelId="{D29A753E-A8B4-41C5-A7CF-F1D9A8E2DC40}" type="presOf" srcId="{E583F006-34A8-4DBD-8A28-74754160097D}" destId="{00D47641-7BF0-49D1-BA80-1942E6B1EBAE}" srcOrd="1" destOrd="0" presId="urn:microsoft.com/office/officeart/2005/8/layout/hList7"/>
    <dgm:cxn modelId="{96E6FA97-A240-4294-93F3-41DB37287E97}" type="presOf" srcId="{3692ACCA-51BF-4CD5-BB88-370AB0127052}" destId="{94FBAE52-4EBC-4F87-A879-600E7DBE4102}" srcOrd="1" destOrd="0" presId="urn:microsoft.com/office/officeart/2005/8/layout/hList7"/>
    <dgm:cxn modelId="{6B933DA3-B152-41A2-98B8-382A9FBFEA63}" srcId="{B550EC16-9FA0-49A5-AE72-C48FFFDF513E}" destId="{3692ACCA-51BF-4CD5-BB88-370AB0127052}" srcOrd="2" destOrd="0" parTransId="{C6A048E3-6F0B-4DA4-9B7B-B2873AAC81BC}" sibTransId="{8492BD2A-B6B7-4BD0-B9F7-908A93E2B9E0}"/>
    <dgm:cxn modelId="{F6620154-5E4F-4265-8A38-0FE15478AA0E}" type="presOf" srcId="{1832F168-F885-4767-9628-DA172A9470C1}" destId="{31958C22-AC44-403F-9331-88DCA7D2175C}" srcOrd="1" destOrd="0" presId="urn:microsoft.com/office/officeart/2005/8/layout/hList7"/>
    <dgm:cxn modelId="{646D265A-BA50-43C7-9D35-E4367146CD90}" srcId="{B550EC16-9FA0-49A5-AE72-C48FFFDF513E}" destId="{F6D153EE-08D6-48B3-9AE7-D7BB0E69D2B0}" srcOrd="1" destOrd="0" parTransId="{B17664FA-BF1C-43FE-92DC-0BE25BC01111}" sibTransId="{E48D0017-8B26-4A03-9EDA-C0EDCB8C43A8}"/>
    <dgm:cxn modelId="{7DB9A2CC-5D2B-405E-89F4-15387223B7C3}" type="presOf" srcId="{B550EC16-9FA0-49A5-AE72-C48FFFDF513E}" destId="{9D5CE8D0-5C1F-4228-8546-FF56CC1F038D}" srcOrd="0" destOrd="0" presId="urn:microsoft.com/office/officeart/2005/8/layout/hList7"/>
    <dgm:cxn modelId="{EC11A15F-85F9-4D9E-AC97-0C9B8BE911BF}" type="presOf" srcId="{E583F006-34A8-4DBD-8A28-74754160097D}" destId="{53E20BD1-A94A-4F7B-B053-A1A48486FC1C}" srcOrd="0" destOrd="0" presId="urn:microsoft.com/office/officeart/2005/8/layout/hList7"/>
    <dgm:cxn modelId="{7473AA9C-E65D-4FB5-A56B-4065F1357BC8}" type="presOf" srcId="{8492BD2A-B6B7-4BD0-B9F7-908A93E2B9E0}" destId="{64D7EE0D-99A3-4AD8-93E6-CBFA2387783B}" srcOrd="0" destOrd="0" presId="urn:microsoft.com/office/officeart/2005/8/layout/hList7"/>
    <dgm:cxn modelId="{15F603D6-8BC1-4A80-99C2-4A0243351573}" srcId="{B550EC16-9FA0-49A5-AE72-C48FFFDF513E}" destId="{1832F168-F885-4767-9628-DA172A9470C1}" srcOrd="3" destOrd="0" parTransId="{12E89955-396B-4F9A-8F35-3FD3E6C7021D}" sibTransId="{1700F0F6-7201-4D9B-A9E9-7BEADD87D36E}"/>
    <dgm:cxn modelId="{1CC3C20A-AFC6-421E-818E-5FD4EDB34C22}" srcId="{B550EC16-9FA0-49A5-AE72-C48FFFDF513E}" destId="{E583F006-34A8-4DBD-8A28-74754160097D}" srcOrd="4" destOrd="0" parTransId="{8DB5E8D4-184C-4541-B2DD-342791C2B0B3}" sibTransId="{EDADEC75-3C83-4400-831B-E56691007BAB}"/>
    <dgm:cxn modelId="{4DB0FA23-8B68-42C2-9DCD-CDFA22C10B8B}" type="presParOf" srcId="{9D5CE8D0-5C1F-4228-8546-FF56CC1F038D}" destId="{8B7988D4-D178-4872-9912-ED0A151974C8}" srcOrd="0" destOrd="0" presId="urn:microsoft.com/office/officeart/2005/8/layout/hList7"/>
    <dgm:cxn modelId="{2E1B5E22-4402-4FE1-B91D-8E89B1B9E68B}" type="presParOf" srcId="{9D5CE8D0-5C1F-4228-8546-FF56CC1F038D}" destId="{4169C4CB-B3EC-46B8-AA89-4D92D783F78F}" srcOrd="1" destOrd="0" presId="urn:microsoft.com/office/officeart/2005/8/layout/hList7"/>
    <dgm:cxn modelId="{A6A16F18-5EB8-4F03-A89F-CA31A870608B}" type="presParOf" srcId="{4169C4CB-B3EC-46B8-AA89-4D92D783F78F}" destId="{9E2068CE-D03A-483D-8333-633007605B64}" srcOrd="0" destOrd="0" presId="urn:microsoft.com/office/officeart/2005/8/layout/hList7"/>
    <dgm:cxn modelId="{5AC0C279-B49E-4FC5-93D5-36E212D5C819}" type="presParOf" srcId="{9E2068CE-D03A-483D-8333-633007605B64}" destId="{20D04551-F459-4CDE-9B11-0E08BC216058}" srcOrd="0" destOrd="0" presId="urn:microsoft.com/office/officeart/2005/8/layout/hList7"/>
    <dgm:cxn modelId="{0C7BDC6C-5CF5-4AEF-94FC-42BD44494F32}" type="presParOf" srcId="{9E2068CE-D03A-483D-8333-633007605B64}" destId="{256FA51B-FC27-4B35-88AE-F2684AB75B12}" srcOrd="1" destOrd="0" presId="urn:microsoft.com/office/officeart/2005/8/layout/hList7"/>
    <dgm:cxn modelId="{78FD3660-74D8-4B8D-B147-B3A06B45CFD8}" type="presParOf" srcId="{9E2068CE-D03A-483D-8333-633007605B64}" destId="{5454EE4C-981B-45BB-8C1C-942CF783C870}" srcOrd="2" destOrd="0" presId="urn:microsoft.com/office/officeart/2005/8/layout/hList7"/>
    <dgm:cxn modelId="{A48A34FB-60D1-4E9E-BCE8-32FEA36F1D85}" type="presParOf" srcId="{9E2068CE-D03A-483D-8333-633007605B64}" destId="{950414F3-BDA5-43ED-B1D9-B4F87A9AD164}" srcOrd="3" destOrd="0" presId="urn:microsoft.com/office/officeart/2005/8/layout/hList7"/>
    <dgm:cxn modelId="{DF59F4E3-62A2-434C-BBFD-A88E6AE5DC90}" type="presParOf" srcId="{4169C4CB-B3EC-46B8-AA89-4D92D783F78F}" destId="{227457AB-B787-46AD-BBF2-80AEEC323774}" srcOrd="1" destOrd="0" presId="urn:microsoft.com/office/officeart/2005/8/layout/hList7"/>
    <dgm:cxn modelId="{E68D3ECF-C401-4F2D-B28D-2D6ABBAB01BB}" type="presParOf" srcId="{4169C4CB-B3EC-46B8-AA89-4D92D783F78F}" destId="{B5959189-05AB-477D-9A64-4535EDCD5DA7}" srcOrd="2" destOrd="0" presId="urn:microsoft.com/office/officeart/2005/8/layout/hList7"/>
    <dgm:cxn modelId="{E246DE1A-A188-4B6D-BD25-A196E743BCA6}" type="presParOf" srcId="{B5959189-05AB-477D-9A64-4535EDCD5DA7}" destId="{11E77455-BCE9-4406-872F-66B2983C7BA5}" srcOrd="0" destOrd="0" presId="urn:microsoft.com/office/officeart/2005/8/layout/hList7"/>
    <dgm:cxn modelId="{326F1271-056C-43CA-8CEC-8380E4068CD5}" type="presParOf" srcId="{B5959189-05AB-477D-9A64-4535EDCD5DA7}" destId="{E08F8383-2BBB-4D06-8248-99C3A530ABE5}" srcOrd="1" destOrd="0" presId="urn:microsoft.com/office/officeart/2005/8/layout/hList7"/>
    <dgm:cxn modelId="{157A2504-4B0A-4270-92CF-8B78568AD615}" type="presParOf" srcId="{B5959189-05AB-477D-9A64-4535EDCD5DA7}" destId="{67024BFE-C9C1-457E-A251-DCEEE8318E64}" srcOrd="2" destOrd="0" presId="urn:microsoft.com/office/officeart/2005/8/layout/hList7"/>
    <dgm:cxn modelId="{B07807F8-6B27-4B88-80C0-89795E3CEDCF}" type="presParOf" srcId="{B5959189-05AB-477D-9A64-4535EDCD5DA7}" destId="{E05FA9F9-E3DC-470E-86CD-4681FDB9EFE7}" srcOrd="3" destOrd="0" presId="urn:microsoft.com/office/officeart/2005/8/layout/hList7"/>
    <dgm:cxn modelId="{AD936F32-CBC7-468E-850C-1304EC289DDE}" type="presParOf" srcId="{4169C4CB-B3EC-46B8-AA89-4D92D783F78F}" destId="{B6FE8C2A-13DC-47CE-B5FE-4194C5873DAD}" srcOrd="3" destOrd="0" presId="urn:microsoft.com/office/officeart/2005/8/layout/hList7"/>
    <dgm:cxn modelId="{DD118A7F-8241-4F9D-895B-A4CDAE36A2C5}" type="presParOf" srcId="{4169C4CB-B3EC-46B8-AA89-4D92D783F78F}" destId="{5F81443C-057B-4401-A987-16A010BBEA95}" srcOrd="4" destOrd="0" presId="urn:microsoft.com/office/officeart/2005/8/layout/hList7"/>
    <dgm:cxn modelId="{FB03AFF8-885E-48CB-A7F7-D48196249129}" type="presParOf" srcId="{5F81443C-057B-4401-A987-16A010BBEA95}" destId="{7CBAE5B0-C051-4395-BA76-205ED87B2112}" srcOrd="0" destOrd="0" presId="urn:microsoft.com/office/officeart/2005/8/layout/hList7"/>
    <dgm:cxn modelId="{20783B05-8E13-468B-BC2A-B3A74470D4F9}" type="presParOf" srcId="{5F81443C-057B-4401-A987-16A010BBEA95}" destId="{94FBAE52-4EBC-4F87-A879-600E7DBE4102}" srcOrd="1" destOrd="0" presId="urn:microsoft.com/office/officeart/2005/8/layout/hList7"/>
    <dgm:cxn modelId="{1EF1774D-AD34-4B03-B703-665EA8D1A261}" type="presParOf" srcId="{5F81443C-057B-4401-A987-16A010BBEA95}" destId="{8FB24AD2-2809-4018-9C53-17A3940B88FB}" srcOrd="2" destOrd="0" presId="urn:microsoft.com/office/officeart/2005/8/layout/hList7"/>
    <dgm:cxn modelId="{A32DAE1D-ABB0-4EAB-A84F-C09C3A4A660A}" type="presParOf" srcId="{5F81443C-057B-4401-A987-16A010BBEA95}" destId="{6EF66F6E-86EF-4A5A-A722-100C1BA27685}" srcOrd="3" destOrd="0" presId="urn:microsoft.com/office/officeart/2005/8/layout/hList7"/>
    <dgm:cxn modelId="{9FEF2BD3-887B-407D-808E-BD2EDCB71025}" type="presParOf" srcId="{4169C4CB-B3EC-46B8-AA89-4D92D783F78F}" destId="{64D7EE0D-99A3-4AD8-93E6-CBFA2387783B}" srcOrd="5" destOrd="0" presId="urn:microsoft.com/office/officeart/2005/8/layout/hList7"/>
    <dgm:cxn modelId="{80F886B4-7E7E-4EE1-86DD-E66B7E5297DA}" type="presParOf" srcId="{4169C4CB-B3EC-46B8-AA89-4D92D783F78F}" destId="{8469C9C7-C240-4D9B-9000-5F64D2FA9E90}" srcOrd="6" destOrd="0" presId="urn:microsoft.com/office/officeart/2005/8/layout/hList7"/>
    <dgm:cxn modelId="{548670DE-D677-400D-A2E7-2FCD4ACED4C9}" type="presParOf" srcId="{8469C9C7-C240-4D9B-9000-5F64D2FA9E90}" destId="{831AD7A5-6903-46FA-BE19-CD955C20E244}" srcOrd="0" destOrd="0" presId="urn:microsoft.com/office/officeart/2005/8/layout/hList7"/>
    <dgm:cxn modelId="{00BB08EB-8856-400B-90C9-69F2915F7CDE}" type="presParOf" srcId="{8469C9C7-C240-4D9B-9000-5F64D2FA9E90}" destId="{31958C22-AC44-403F-9331-88DCA7D2175C}" srcOrd="1" destOrd="0" presId="urn:microsoft.com/office/officeart/2005/8/layout/hList7"/>
    <dgm:cxn modelId="{E7C087A6-4184-45CA-AB48-626CF6EFB805}" type="presParOf" srcId="{8469C9C7-C240-4D9B-9000-5F64D2FA9E90}" destId="{FDD5CFFD-EA3B-4E9F-96A4-942ED4EE00F4}" srcOrd="2" destOrd="0" presId="urn:microsoft.com/office/officeart/2005/8/layout/hList7"/>
    <dgm:cxn modelId="{674335EE-2A03-480A-A2DD-C26AFD0CCC5E}" type="presParOf" srcId="{8469C9C7-C240-4D9B-9000-5F64D2FA9E90}" destId="{D8379FBF-8B08-4876-8A1B-2D0C3FB597B5}" srcOrd="3" destOrd="0" presId="urn:microsoft.com/office/officeart/2005/8/layout/hList7"/>
    <dgm:cxn modelId="{C8EEB7AB-6CCD-4093-AAC5-A194C2FC0996}" type="presParOf" srcId="{4169C4CB-B3EC-46B8-AA89-4D92D783F78F}" destId="{26E9B973-DCD0-4AE0-8860-7E5BA4CE154A}" srcOrd="7" destOrd="0" presId="urn:microsoft.com/office/officeart/2005/8/layout/hList7"/>
    <dgm:cxn modelId="{E4A88D20-0841-454F-BC0E-15192EA1E0AC}" type="presParOf" srcId="{4169C4CB-B3EC-46B8-AA89-4D92D783F78F}" destId="{69E0F64F-66FA-4AB5-86D6-453723D3E1BA}" srcOrd="8" destOrd="0" presId="urn:microsoft.com/office/officeart/2005/8/layout/hList7"/>
    <dgm:cxn modelId="{D4BBC9D3-EBB0-4281-8A98-0DC6C8E3A4C6}" type="presParOf" srcId="{69E0F64F-66FA-4AB5-86D6-453723D3E1BA}" destId="{53E20BD1-A94A-4F7B-B053-A1A48486FC1C}" srcOrd="0" destOrd="0" presId="urn:microsoft.com/office/officeart/2005/8/layout/hList7"/>
    <dgm:cxn modelId="{F92DFDDF-ED6C-4440-82DC-3F14ACEC47D0}" type="presParOf" srcId="{69E0F64F-66FA-4AB5-86D6-453723D3E1BA}" destId="{00D47641-7BF0-49D1-BA80-1942E6B1EBAE}" srcOrd="1" destOrd="0" presId="urn:microsoft.com/office/officeart/2005/8/layout/hList7"/>
    <dgm:cxn modelId="{52622721-BF35-43A1-B905-B63BED79CFD0}" type="presParOf" srcId="{69E0F64F-66FA-4AB5-86D6-453723D3E1BA}" destId="{5D929672-3A9C-4841-9207-D5DF5191413B}" srcOrd="2" destOrd="0" presId="urn:microsoft.com/office/officeart/2005/8/layout/hList7"/>
    <dgm:cxn modelId="{16C0351A-875A-436E-87E2-E715FD750703}" type="presParOf" srcId="{69E0F64F-66FA-4AB5-86D6-453723D3E1BA}" destId="{582AA3A9-DF7D-4F27-AE75-BBE16FF6547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0255D-32E5-46FF-AAA7-FACB5580CF1F}">
      <dsp:nvSpPr>
        <dsp:cNvPr id="0" name=""/>
        <dsp:cNvSpPr/>
      </dsp:nvSpPr>
      <dsp:spPr>
        <a:xfrm>
          <a:off x="0" y="0"/>
          <a:ext cx="9948841" cy="17515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A38A8-AF90-4284-8AC1-7D55E3DAEF05}">
      <dsp:nvSpPr>
        <dsp:cNvPr id="0" name=""/>
        <dsp:cNvSpPr/>
      </dsp:nvSpPr>
      <dsp:spPr>
        <a:xfrm>
          <a:off x="301205" y="233534"/>
          <a:ext cx="2173588" cy="12844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18F649-8FCF-44EB-8AEE-A1FC12FF593D}">
      <dsp:nvSpPr>
        <dsp:cNvPr id="0" name=""/>
        <dsp:cNvSpPr/>
      </dsp:nvSpPr>
      <dsp:spPr>
        <a:xfrm rot="10800000">
          <a:off x="301205" y="1751508"/>
          <a:ext cx="2173588" cy="214073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Produtos químicos da agricultura (adubos, pesticidas) e da indústria</a:t>
          </a:r>
          <a:endParaRPr lang="pt-PT" sz="2100" kern="1200" dirty="0"/>
        </a:p>
      </dsp:txBody>
      <dsp:txXfrm rot="10800000">
        <a:off x="367040" y="1751508"/>
        <a:ext cx="2041918" cy="2074898"/>
      </dsp:txXfrm>
    </dsp:sp>
    <dsp:sp modelId="{CCA2F137-6667-4F1B-B753-F4BED4DC8155}">
      <dsp:nvSpPr>
        <dsp:cNvPr id="0" name=""/>
        <dsp:cNvSpPr/>
      </dsp:nvSpPr>
      <dsp:spPr>
        <a:xfrm>
          <a:off x="2692152" y="233534"/>
          <a:ext cx="2173588" cy="12844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8258C7-5AE0-4EBB-9305-DDCC0994BA1E}">
      <dsp:nvSpPr>
        <dsp:cNvPr id="0" name=""/>
        <dsp:cNvSpPr/>
      </dsp:nvSpPr>
      <dsp:spPr>
        <a:xfrm rot="10800000">
          <a:off x="2692152" y="1751508"/>
          <a:ext cx="2173588" cy="214073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Matéria orgânica dos esgotos</a:t>
          </a:r>
          <a:endParaRPr lang="pt-PT" sz="2100" kern="1200" dirty="0"/>
        </a:p>
      </dsp:txBody>
      <dsp:txXfrm rot="10800000">
        <a:off x="2757987" y="1751508"/>
        <a:ext cx="2041918" cy="2074898"/>
      </dsp:txXfrm>
    </dsp:sp>
    <dsp:sp modelId="{61194AA3-4E25-4F67-94E3-CA107D8BF395}">
      <dsp:nvSpPr>
        <dsp:cNvPr id="0" name=""/>
        <dsp:cNvSpPr/>
      </dsp:nvSpPr>
      <dsp:spPr>
        <a:xfrm>
          <a:off x="5083099" y="233534"/>
          <a:ext cx="2173588" cy="12844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191AEF-7EE8-417D-BB7E-B3FEAC6B7110}">
      <dsp:nvSpPr>
        <dsp:cNvPr id="0" name=""/>
        <dsp:cNvSpPr/>
      </dsp:nvSpPr>
      <dsp:spPr>
        <a:xfrm rot="10800000">
          <a:off x="5083099" y="1751508"/>
          <a:ext cx="2173588" cy="214073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Resíduos e detritos sólidos</a:t>
          </a:r>
          <a:endParaRPr lang="pt-PT" sz="2100" kern="1200" dirty="0"/>
        </a:p>
      </dsp:txBody>
      <dsp:txXfrm rot="10800000">
        <a:off x="5148934" y="1751508"/>
        <a:ext cx="2041918" cy="2074898"/>
      </dsp:txXfrm>
    </dsp:sp>
    <dsp:sp modelId="{A560DFFF-8E3E-478A-8A0D-AB7C24E27BC1}">
      <dsp:nvSpPr>
        <dsp:cNvPr id="0" name=""/>
        <dsp:cNvSpPr/>
      </dsp:nvSpPr>
      <dsp:spPr>
        <a:xfrm>
          <a:off x="7474047" y="233534"/>
          <a:ext cx="2173588" cy="12844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D226F1-3C4D-4724-A0E8-ADEDBE52C18F}">
      <dsp:nvSpPr>
        <dsp:cNvPr id="0" name=""/>
        <dsp:cNvSpPr/>
      </dsp:nvSpPr>
      <dsp:spPr>
        <a:xfrm rot="10800000">
          <a:off x="7474047" y="1751508"/>
          <a:ext cx="2173588" cy="214073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smtClean="0"/>
            <a:t>Derrames de produtos tóxicos (derrames de petróleo nos oceanos, por exemplo)</a:t>
          </a:r>
          <a:endParaRPr lang="pt-PT" sz="2100" kern="1200" dirty="0"/>
        </a:p>
      </dsp:txBody>
      <dsp:txXfrm rot="10800000">
        <a:off x="7539882" y="1751508"/>
        <a:ext cx="2041918" cy="2074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04551-F459-4CDE-9B11-0E08BC216058}">
      <dsp:nvSpPr>
        <dsp:cNvPr id="0" name=""/>
        <dsp:cNvSpPr/>
      </dsp:nvSpPr>
      <dsp:spPr>
        <a:xfrm>
          <a:off x="0" y="0"/>
          <a:ext cx="2222883" cy="5124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Uso de desinfetantes </a:t>
          </a:r>
          <a:endParaRPr lang="pt-P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 Destrói micróbios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/>
        </a:p>
      </dsp:txBody>
      <dsp:txXfrm>
        <a:off x="0" y="2049673"/>
        <a:ext cx="2222883" cy="2049674"/>
      </dsp:txXfrm>
    </dsp:sp>
    <dsp:sp modelId="{950414F3-BDA5-43ED-B1D9-B4F87A9AD164}">
      <dsp:nvSpPr>
        <dsp:cNvPr id="0" name=""/>
        <dsp:cNvSpPr/>
      </dsp:nvSpPr>
      <dsp:spPr>
        <a:xfrm>
          <a:off x="258264" y="307451"/>
          <a:ext cx="1706353" cy="170635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1E77455-BCE9-4406-872F-66B2983C7BA5}">
      <dsp:nvSpPr>
        <dsp:cNvPr id="0" name=""/>
        <dsp:cNvSpPr/>
      </dsp:nvSpPr>
      <dsp:spPr>
        <a:xfrm>
          <a:off x="2289569" y="0"/>
          <a:ext cx="2222883" cy="5124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Fervura</a:t>
          </a:r>
          <a:r>
            <a:rPr lang="pt-PT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Destrói micróbios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05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/>
        </a:p>
      </dsp:txBody>
      <dsp:txXfrm>
        <a:off x="2289569" y="2049673"/>
        <a:ext cx="2222883" cy="2049674"/>
      </dsp:txXfrm>
    </dsp:sp>
    <dsp:sp modelId="{E05FA9F9-E3DC-470E-86CD-4681FDB9EFE7}">
      <dsp:nvSpPr>
        <dsp:cNvPr id="0" name=""/>
        <dsp:cNvSpPr/>
      </dsp:nvSpPr>
      <dsp:spPr>
        <a:xfrm>
          <a:off x="2547834" y="307451"/>
          <a:ext cx="1706353" cy="170635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CBAE5B0-C051-4395-BA76-205ED87B2112}">
      <dsp:nvSpPr>
        <dsp:cNvPr id="0" name=""/>
        <dsp:cNvSpPr/>
      </dsp:nvSpPr>
      <dsp:spPr>
        <a:xfrm>
          <a:off x="4579139" y="0"/>
          <a:ext cx="2222883" cy="5124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Decantação</a:t>
          </a:r>
          <a:r>
            <a:rPr lang="pt-PT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Retira substâncias depositadas da água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/>
        </a:p>
      </dsp:txBody>
      <dsp:txXfrm>
        <a:off x="4579139" y="2049673"/>
        <a:ext cx="2222883" cy="2049674"/>
      </dsp:txXfrm>
    </dsp:sp>
    <dsp:sp modelId="{6EF66F6E-86EF-4A5A-A722-100C1BA27685}">
      <dsp:nvSpPr>
        <dsp:cNvPr id="0" name=""/>
        <dsp:cNvSpPr/>
      </dsp:nvSpPr>
      <dsp:spPr>
        <a:xfrm>
          <a:off x="4837404" y="307451"/>
          <a:ext cx="1706353" cy="170635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31AD7A5-6903-46FA-BE19-CD955C20E244}">
      <dsp:nvSpPr>
        <dsp:cNvPr id="0" name=""/>
        <dsp:cNvSpPr/>
      </dsp:nvSpPr>
      <dsp:spPr>
        <a:xfrm>
          <a:off x="6868709" y="0"/>
          <a:ext cx="2222883" cy="5124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Filtração</a:t>
          </a:r>
          <a:r>
            <a:rPr lang="pt-PT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Retira substâncias em suspensão ou em depósito através de um filtro</a:t>
          </a:r>
          <a:endParaRPr lang="pt-PT" sz="2000" kern="1200" dirty="0"/>
        </a:p>
      </dsp:txBody>
      <dsp:txXfrm>
        <a:off x="6868709" y="2049673"/>
        <a:ext cx="2222883" cy="2049674"/>
      </dsp:txXfrm>
    </dsp:sp>
    <dsp:sp modelId="{D8379FBF-8B08-4876-8A1B-2D0C3FB597B5}">
      <dsp:nvSpPr>
        <dsp:cNvPr id="0" name=""/>
        <dsp:cNvSpPr/>
      </dsp:nvSpPr>
      <dsp:spPr>
        <a:xfrm>
          <a:off x="7126973" y="307451"/>
          <a:ext cx="1706353" cy="170635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3E20BD1-A94A-4F7B-B053-A1A48486FC1C}">
      <dsp:nvSpPr>
        <dsp:cNvPr id="0" name=""/>
        <dsp:cNvSpPr/>
      </dsp:nvSpPr>
      <dsp:spPr>
        <a:xfrm>
          <a:off x="9158278" y="0"/>
          <a:ext cx="2222883" cy="5124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Destilação</a:t>
          </a:r>
          <a:r>
            <a:rPr lang="pt-PT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Retira substâncias dissolvidas através da evaporação da água e posterior condensação</a:t>
          </a:r>
          <a:endParaRPr lang="pt-PT" sz="2000" kern="1200" dirty="0"/>
        </a:p>
      </dsp:txBody>
      <dsp:txXfrm>
        <a:off x="9158278" y="2049673"/>
        <a:ext cx="2222883" cy="2049674"/>
      </dsp:txXfrm>
    </dsp:sp>
    <dsp:sp modelId="{582AA3A9-DF7D-4F27-AE75-BBE16FF65479}">
      <dsp:nvSpPr>
        <dsp:cNvPr id="0" name=""/>
        <dsp:cNvSpPr/>
      </dsp:nvSpPr>
      <dsp:spPr>
        <a:xfrm>
          <a:off x="9416543" y="307451"/>
          <a:ext cx="1706353" cy="170635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7988D4-D178-4872-9912-ED0A151974C8}">
      <dsp:nvSpPr>
        <dsp:cNvPr id="0" name=""/>
        <dsp:cNvSpPr/>
      </dsp:nvSpPr>
      <dsp:spPr>
        <a:xfrm flipV="1">
          <a:off x="5508339" y="5029835"/>
          <a:ext cx="290351" cy="94349"/>
        </a:xfrm>
        <a:prstGeom prst="leftRightArrow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E844-5B92-4243-80C5-48A78F5B2B3A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E7F5D-C856-4C61-986E-5A7812E695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654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48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59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40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624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1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8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61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04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87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940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55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A684-7224-44AD-8A8E-A7AABA84475B}" type="datetimeFigureOut">
              <a:rPr lang="pt-PT" smtClean="0"/>
              <a:t>10/09/2016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7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3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-1" y="675731"/>
            <a:ext cx="1891002" cy="2392957"/>
          </a:xfrm>
          <a:prstGeom prst="rect">
            <a:avLst/>
          </a:prstGeom>
        </p:spPr>
      </p:pic>
      <p:sp>
        <p:nvSpPr>
          <p:cNvPr id="20" name="Ondulado duplo 15"/>
          <p:cNvSpPr/>
          <p:nvPr/>
        </p:nvSpPr>
        <p:spPr>
          <a:xfrm>
            <a:off x="11125056" y="5694518"/>
            <a:ext cx="1066944" cy="1191293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86235 h 1478405"/>
              <a:gd name="connsiteX1" fmla="*/ 1080799 w 3708352"/>
              <a:gd name="connsiteY1" fmla="*/ 142426 h 1478405"/>
              <a:gd name="connsiteX2" fmla="*/ 1854176 w 3708352"/>
              <a:gd name="connsiteY2" fmla="*/ 86235 h 1478405"/>
              <a:gd name="connsiteX3" fmla="*/ 3708352 w 3708352"/>
              <a:gd name="connsiteY3" fmla="*/ 86235 h 1478405"/>
              <a:gd name="connsiteX4" fmla="*/ 3708351 w 3708352"/>
              <a:gd name="connsiteY4" fmla="*/ 1478405 h 1478405"/>
              <a:gd name="connsiteX5" fmla="*/ 0 w 3708352"/>
              <a:gd name="connsiteY5" fmla="*/ 1478405 h 1478405"/>
              <a:gd name="connsiteX6" fmla="*/ 0 w 3708352"/>
              <a:gd name="connsiteY6" fmla="*/ 86235 h 1478405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1854176 w 3708352"/>
              <a:gd name="connsiteY2" fmla="*/ 146502 h 1538672"/>
              <a:gd name="connsiteX3" fmla="*/ 3708352 w 3708352"/>
              <a:gd name="connsiteY3" fmla="*/ 146502 h 1538672"/>
              <a:gd name="connsiteX4" fmla="*/ 3708351 w 3708352"/>
              <a:gd name="connsiteY4" fmla="*/ 1538672 h 1538672"/>
              <a:gd name="connsiteX5" fmla="*/ 0 w 3708352"/>
              <a:gd name="connsiteY5" fmla="*/ 1538672 h 1538672"/>
              <a:gd name="connsiteX6" fmla="*/ 0 w 3708352"/>
              <a:gd name="connsiteY6" fmla="*/ 146502 h 1538672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3708352 w 3708352"/>
              <a:gd name="connsiteY2" fmla="*/ 146502 h 1538672"/>
              <a:gd name="connsiteX3" fmla="*/ 3708351 w 3708352"/>
              <a:gd name="connsiteY3" fmla="*/ 1538672 h 1538672"/>
              <a:gd name="connsiteX4" fmla="*/ 0 w 3708352"/>
              <a:gd name="connsiteY4" fmla="*/ 1538672 h 1538672"/>
              <a:gd name="connsiteX5" fmla="*/ 0 w 3708352"/>
              <a:gd name="connsiteY5" fmla="*/ 146502 h 1538672"/>
              <a:gd name="connsiteX0" fmla="*/ 0 w 3718847"/>
              <a:gd name="connsiteY0" fmla="*/ 146502 h 1538672"/>
              <a:gd name="connsiteX1" fmla="*/ 1080799 w 3718847"/>
              <a:gd name="connsiteY1" fmla="*/ 202693 h 1538672"/>
              <a:gd name="connsiteX2" fmla="*/ 3708351 w 3718847"/>
              <a:gd name="connsiteY2" fmla="*/ 1538672 h 1538672"/>
              <a:gd name="connsiteX3" fmla="*/ 0 w 3718847"/>
              <a:gd name="connsiteY3" fmla="*/ 1538672 h 1538672"/>
              <a:gd name="connsiteX4" fmla="*/ 0 w 3718847"/>
              <a:gd name="connsiteY4" fmla="*/ 146502 h 1538672"/>
              <a:gd name="connsiteX0" fmla="*/ 0 w 1407782"/>
              <a:gd name="connsiteY0" fmla="*/ 146502 h 1538672"/>
              <a:gd name="connsiteX1" fmla="*/ 1080799 w 1407782"/>
              <a:gd name="connsiteY1" fmla="*/ 202693 h 1538672"/>
              <a:gd name="connsiteX2" fmla="*/ 1103697 w 1407782"/>
              <a:gd name="connsiteY2" fmla="*/ 1538672 h 1538672"/>
              <a:gd name="connsiteX3" fmla="*/ 0 w 1407782"/>
              <a:gd name="connsiteY3" fmla="*/ 1538672 h 1538672"/>
              <a:gd name="connsiteX4" fmla="*/ 0 w 1407782"/>
              <a:gd name="connsiteY4" fmla="*/ 146502 h 1538672"/>
              <a:gd name="connsiteX0" fmla="*/ 0 w 1364784"/>
              <a:gd name="connsiteY0" fmla="*/ 146502 h 1538672"/>
              <a:gd name="connsiteX1" fmla="*/ 1080799 w 1364784"/>
              <a:gd name="connsiteY1" fmla="*/ 202693 h 1538672"/>
              <a:gd name="connsiteX2" fmla="*/ 1103697 w 1364784"/>
              <a:gd name="connsiteY2" fmla="*/ 1538672 h 1538672"/>
              <a:gd name="connsiteX3" fmla="*/ 0 w 1364784"/>
              <a:gd name="connsiteY3" fmla="*/ 1538672 h 1538672"/>
              <a:gd name="connsiteX4" fmla="*/ 0 w 1364784"/>
              <a:gd name="connsiteY4" fmla="*/ 146502 h 1538672"/>
              <a:gd name="connsiteX0" fmla="*/ 0 w 1109143"/>
              <a:gd name="connsiteY0" fmla="*/ 146502 h 1538672"/>
              <a:gd name="connsiteX1" fmla="*/ 1080799 w 1109143"/>
              <a:gd name="connsiteY1" fmla="*/ 202693 h 1538672"/>
              <a:gd name="connsiteX2" fmla="*/ 1103697 w 1109143"/>
              <a:gd name="connsiteY2" fmla="*/ 1538672 h 1538672"/>
              <a:gd name="connsiteX3" fmla="*/ 0 w 1109143"/>
              <a:gd name="connsiteY3" fmla="*/ 1538672 h 1538672"/>
              <a:gd name="connsiteX4" fmla="*/ 0 w 1109143"/>
              <a:gd name="connsiteY4" fmla="*/ 146502 h 1538672"/>
              <a:gd name="connsiteX0" fmla="*/ 0 w 1092751"/>
              <a:gd name="connsiteY0" fmla="*/ 146502 h 1538672"/>
              <a:gd name="connsiteX1" fmla="*/ 1080799 w 1092751"/>
              <a:gd name="connsiteY1" fmla="*/ 202693 h 1538672"/>
              <a:gd name="connsiteX2" fmla="*/ 1075988 w 1092751"/>
              <a:gd name="connsiteY2" fmla="*/ 1538672 h 1538672"/>
              <a:gd name="connsiteX3" fmla="*/ 0 w 1092751"/>
              <a:gd name="connsiteY3" fmla="*/ 1538672 h 1538672"/>
              <a:gd name="connsiteX4" fmla="*/ 0 w 1092751"/>
              <a:gd name="connsiteY4" fmla="*/ 146502 h 1538672"/>
              <a:gd name="connsiteX0" fmla="*/ 0 w 1082211"/>
              <a:gd name="connsiteY0" fmla="*/ 146502 h 1538672"/>
              <a:gd name="connsiteX1" fmla="*/ 1080799 w 1082211"/>
              <a:gd name="connsiteY1" fmla="*/ 202693 h 1538672"/>
              <a:gd name="connsiteX2" fmla="*/ 1075988 w 1082211"/>
              <a:gd name="connsiteY2" fmla="*/ 1538672 h 1538672"/>
              <a:gd name="connsiteX3" fmla="*/ 0 w 1082211"/>
              <a:gd name="connsiteY3" fmla="*/ 1538672 h 1538672"/>
              <a:gd name="connsiteX4" fmla="*/ 0 w 1082211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188929 h 1538672"/>
              <a:gd name="connsiteX4" fmla="*/ 0 w 1080799"/>
              <a:gd name="connsiteY4" fmla="*/ 146502 h 1538672"/>
              <a:gd name="connsiteX0" fmla="*/ 0 w 1080799"/>
              <a:gd name="connsiteY0" fmla="*/ 146502 h 1202918"/>
              <a:gd name="connsiteX1" fmla="*/ 1080799 w 1080799"/>
              <a:gd name="connsiteY1" fmla="*/ 202693 h 1202918"/>
              <a:gd name="connsiteX2" fmla="*/ 1075988 w 1080799"/>
              <a:gd name="connsiteY2" fmla="*/ 1202918 h 1202918"/>
              <a:gd name="connsiteX3" fmla="*/ 0 w 1080799"/>
              <a:gd name="connsiteY3" fmla="*/ 1188929 h 1202918"/>
              <a:gd name="connsiteX4" fmla="*/ 0 w 1080799"/>
              <a:gd name="connsiteY4" fmla="*/ 146502 h 1202918"/>
              <a:gd name="connsiteX0" fmla="*/ 0 w 1075988"/>
              <a:gd name="connsiteY0" fmla="*/ 146502 h 1202918"/>
              <a:gd name="connsiteX1" fmla="*/ 1053090 w 1075988"/>
              <a:gd name="connsiteY1" fmla="*/ 202693 h 1202918"/>
              <a:gd name="connsiteX2" fmla="*/ 1075988 w 1075988"/>
              <a:gd name="connsiteY2" fmla="*/ 1202918 h 1202918"/>
              <a:gd name="connsiteX3" fmla="*/ 0 w 1075988"/>
              <a:gd name="connsiteY3" fmla="*/ 1188929 h 1202918"/>
              <a:gd name="connsiteX4" fmla="*/ 0 w 1075988"/>
              <a:gd name="connsiteY4" fmla="*/ 146502 h 1202918"/>
              <a:gd name="connsiteX0" fmla="*/ 0 w 1053090"/>
              <a:gd name="connsiteY0" fmla="*/ 146502 h 1202918"/>
              <a:gd name="connsiteX1" fmla="*/ 1053090 w 1053090"/>
              <a:gd name="connsiteY1" fmla="*/ 202693 h 1202918"/>
              <a:gd name="connsiteX2" fmla="*/ 1048278 w 1053090"/>
              <a:gd name="connsiteY2" fmla="*/ 1202918 h 1202918"/>
              <a:gd name="connsiteX3" fmla="*/ 0 w 1053090"/>
              <a:gd name="connsiteY3" fmla="*/ 1188929 h 1202918"/>
              <a:gd name="connsiteX4" fmla="*/ 0 w 1053090"/>
              <a:gd name="connsiteY4" fmla="*/ 146502 h 120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090" h="1202918">
                <a:moveTo>
                  <a:pt x="0" y="146502"/>
                </a:moveTo>
                <a:cubicBezTo>
                  <a:pt x="249406" y="-76161"/>
                  <a:pt x="550097" y="-35133"/>
                  <a:pt x="1053090" y="202693"/>
                </a:cubicBezTo>
                <a:cubicBezTo>
                  <a:pt x="1047693" y="1008300"/>
                  <a:pt x="1048301" y="392685"/>
                  <a:pt x="1048278" y="1202918"/>
                </a:cubicBezTo>
                <a:lnTo>
                  <a:pt x="0" y="1188929"/>
                </a:lnTo>
                <a:lnTo>
                  <a:pt x="0" y="146502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2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01" y="421998"/>
            <a:ext cx="939848" cy="9888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Ondulado duplo 15"/>
          <p:cNvSpPr/>
          <p:nvPr/>
        </p:nvSpPr>
        <p:spPr>
          <a:xfrm>
            <a:off x="7416704" y="5712596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Ondulado duplo 15"/>
          <p:cNvSpPr/>
          <p:nvPr/>
        </p:nvSpPr>
        <p:spPr>
          <a:xfrm>
            <a:off x="3708352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23"/>
          <p:cNvSpPr/>
          <p:nvPr/>
        </p:nvSpPr>
        <p:spPr>
          <a:xfrm>
            <a:off x="4308764" y="0"/>
            <a:ext cx="7883236" cy="6877800"/>
          </a:xfrm>
          <a:prstGeom prst="rect">
            <a:avLst/>
          </a:prstGeom>
          <a:solidFill>
            <a:srgbClr val="011C49"/>
          </a:solidFill>
          <a:ln>
            <a:solidFill>
              <a:srgbClr val="001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ndulado duplo 15"/>
          <p:cNvSpPr/>
          <p:nvPr/>
        </p:nvSpPr>
        <p:spPr>
          <a:xfrm>
            <a:off x="0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4340" y="4035704"/>
            <a:ext cx="5883660" cy="1222095"/>
          </a:xfrm>
        </p:spPr>
        <p:txBody>
          <a:bodyPr/>
          <a:lstStyle/>
          <a:p>
            <a:pPr algn="l"/>
            <a:r>
              <a:rPr lang="pt-PT" dirty="0">
                <a:solidFill>
                  <a:srgbClr val="BFCEE9"/>
                </a:solidFill>
              </a:rPr>
              <a:t>Ciências da Natureza 5º Ano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5" y="5113839"/>
            <a:ext cx="3316192" cy="1197514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422207" y="675731"/>
            <a:ext cx="29326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3600" dirty="0"/>
          </a:p>
          <a:p>
            <a:pPr algn="ctr"/>
            <a:r>
              <a:rPr lang="pt-PT" sz="4400" b="1" dirty="0" smtClean="0"/>
              <a:t>A Água </a:t>
            </a:r>
            <a:r>
              <a:rPr lang="pt-PT" sz="4000" b="1" dirty="0"/>
              <a:t>na</a:t>
            </a:r>
            <a:r>
              <a:rPr lang="pt-PT" sz="4400" b="1" dirty="0"/>
              <a:t> Escola Portuguesa</a:t>
            </a:r>
          </a:p>
        </p:txBody>
      </p:sp>
      <p:sp>
        <p:nvSpPr>
          <p:cNvPr id="25" name="Oval 24"/>
          <p:cNvSpPr/>
          <p:nvPr/>
        </p:nvSpPr>
        <p:spPr>
          <a:xfrm>
            <a:off x="9836727" y="2447037"/>
            <a:ext cx="1662546" cy="1648691"/>
          </a:xfrm>
          <a:prstGeom prst="ellipse">
            <a:avLst/>
          </a:prstGeom>
          <a:solidFill>
            <a:srgbClr val="77A7CB"/>
          </a:solidFill>
          <a:ln>
            <a:solidFill>
              <a:srgbClr val="77A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7" y="1458233"/>
            <a:ext cx="1263165" cy="1263165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03753" y="328441"/>
            <a:ext cx="190218" cy="24071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11708" y="13210"/>
            <a:ext cx="190218" cy="240710"/>
          </a:xfrm>
          <a:prstGeom prst="rect">
            <a:avLst/>
          </a:prstGeom>
        </p:spPr>
      </p:pic>
      <p:sp>
        <p:nvSpPr>
          <p:cNvPr id="26" name="Título 1"/>
          <p:cNvSpPr>
            <a:spLocks noGrp="1"/>
          </p:cNvSpPr>
          <p:nvPr>
            <p:ph type="ctrTitle"/>
          </p:nvPr>
        </p:nvSpPr>
        <p:spPr>
          <a:xfrm>
            <a:off x="4784340" y="1618386"/>
            <a:ext cx="509847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PT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A água, o ar, as rochas e o solo</a:t>
            </a:r>
            <a: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/>
            </a:r>
            <a:b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</a:br>
            <a:r>
              <a:rPr lang="pt-PT" sz="31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A importância da qualidade da água para a atividade humana</a:t>
            </a:r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675" y="2447037"/>
            <a:ext cx="1670712" cy="172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648143"/>
            <a:ext cx="12192000" cy="3840192"/>
          </a:xfrm>
          <a:prstGeom prst="rect">
            <a:avLst/>
          </a:prstGeom>
          <a:gradFill flip="none" rotWithShape="1">
            <a:gsLst>
              <a:gs pos="0">
                <a:srgbClr val="91C1D1"/>
              </a:gs>
              <a:gs pos="100000">
                <a:srgbClr val="A9D2DA"/>
              </a:gs>
            </a:gsLst>
            <a:lin ang="10800000" scaled="1"/>
            <a:tileRect/>
          </a:gradFill>
          <a:ln>
            <a:solidFill>
              <a:srgbClr val="B9D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9959012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Quais são os principais tipos de consumo de água?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2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" t="1695" r="1396" b="2693"/>
          <a:stretch/>
        </p:blipFill>
        <p:spPr>
          <a:xfrm>
            <a:off x="2460469" y="1648143"/>
            <a:ext cx="7149624" cy="384019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1" y="1772214"/>
            <a:ext cx="2460470" cy="665435"/>
          </a:xfrm>
          <a:prstGeom prst="rect">
            <a:avLst/>
          </a:prstGeom>
          <a:solidFill>
            <a:srgbClr val="C7E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extBox 17"/>
          <p:cNvSpPr txBox="1"/>
          <p:nvPr/>
        </p:nvSpPr>
        <p:spPr>
          <a:xfrm>
            <a:off x="2390196" y="5488335"/>
            <a:ext cx="377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Fonte:</a:t>
            </a:r>
            <a:r>
              <a:rPr lang="pt-PT" sz="1200" dirty="0" smtClean="0"/>
              <a:t> </a:t>
            </a:r>
            <a:r>
              <a:rPr lang="pt-PT" sz="1200" dirty="0" smtClean="0"/>
              <a:t>Conselho de Informações sobre Biotecnologia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60949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Quais são os principais tipos de água em relação ao seu consumo?</a:t>
            </a:r>
            <a:endParaRPr lang="pt-PT" dirty="0">
              <a:solidFill>
                <a:srgbClr val="011D44"/>
              </a:solidFill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3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299773" y="4046760"/>
            <a:ext cx="2845719" cy="11114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Água potável</a:t>
            </a:r>
            <a:endParaRPr lang="pt-PT" dirty="0" smtClean="0">
              <a:latin typeface="Berlin Sans FB Demi" panose="020E0802020502020306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Própria </a:t>
            </a:r>
            <a:r>
              <a:rPr lang="pt-PT" dirty="0">
                <a:latin typeface="Calibri Light" panose="020F0302020204030204" pitchFamily="34" charset="0"/>
                <a:cs typeface="Calibri Light" panose="020F0302020204030204" pitchFamily="34" charset="0"/>
              </a:rPr>
              <a:t>para consumo, é </a:t>
            </a: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incolor, indolor e insípida.</a:t>
            </a:r>
            <a:endParaRPr lang="pt-PT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>
          <a:xfrm>
            <a:off x="3207224" y="4070331"/>
            <a:ext cx="2845719" cy="11114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Água mineral</a:t>
            </a:r>
            <a:endParaRPr lang="pt-PT" dirty="0" smtClean="0">
              <a:latin typeface="Berlin Sans FB Demi" panose="020E0802020502020306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Própria </a:t>
            </a:r>
            <a:r>
              <a:rPr lang="pt-PT" dirty="0">
                <a:latin typeface="Calibri Light" panose="020F0302020204030204" pitchFamily="34" charset="0"/>
                <a:cs typeface="Calibri Light" panose="020F0302020204030204" pitchFamily="34" charset="0"/>
              </a:rPr>
              <a:t>para consumo, pode ser utilizada com fins terapêuticos.</a:t>
            </a:r>
            <a:endParaRPr lang="pt-PT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Marcador de Posição de Conteúdo 2"/>
          <p:cNvSpPr txBox="1">
            <a:spLocks/>
          </p:cNvSpPr>
          <p:nvPr/>
        </p:nvSpPr>
        <p:spPr>
          <a:xfrm>
            <a:off x="5829634" y="4070331"/>
            <a:ext cx="3285818" cy="1546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Água salobra</a:t>
            </a:r>
            <a:endParaRPr lang="pt-PT" dirty="0" smtClean="0">
              <a:latin typeface="Berlin Sans FB Demi" panose="020E0802020502020306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Imprópria </a:t>
            </a:r>
            <a:r>
              <a:rPr lang="pt-PT" dirty="0">
                <a:latin typeface="Calibri Light" panose="020F0302020204030204" pitchFamily="34" charset="0"/>
                <a:cs typeface="Calibri Light" panose="020F0302020204030204" pitchFamily="34" charset="0"/>
              </a:rPr>
              <a:t>para consumo, contém nível elevado de sais ou de outras substâncias dissolvidas que a pode tornar </a:t>
            </a: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turva.</a:t>
            </a:r>
            <a:endParaRPr lang="pt-PT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Marcador de Posição de Conteúdo 2"/>
          <p:cNvSpPr txBox="1">
            <a:spLocks/>
          </p:cNvSpPr>
          <p:nvPr/>
        </p:nvSpPr>
        <p:spPr>
          <a:xfrm>
            <a:off x="9023118" y="4084484"/>
            <a:ext cx="3168882" cy="12480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Água inquinada</a:t>
            </a:r>
            <a:endParaRPr lang="pt-PT" dirty="0" smtClean="0">
              <a:latin typeface="Berlin Sans FB Demi" panose="020E0802020502020306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Imprópria </a:t>
            </a:r>
            <a:r>
              <a:rPr lang="pt-PT" dirty="0">
                <a:latin typeface="Calibri Light" panose="020F0302020204030204" pitchFamily="34" charset="0"/>
                <a:cs typeface="Calibri Light" panose="020F0302020204030204" pitchFamily="34" charset="0"/>
              </a:rPr>
              <a:t>para consumo, contém microrganismos prejudiciais à saúde.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2" y="1852563"/>
            <a:ext cx="2969182" cy="20804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0" r="27841"/>
          <a:stretch/>
        </p:blipFill>
        <p:spPr>
          <a:xfrm>
            <a:off x="4159235" y="1792847"/>
            <a:ext cx="941696" cy="22352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9" t="12906" r="28826" b="13537"/>
          <a:stretch/>
        </p:blipFill>
        <p:spPr>
          <a:xfrm>
            <a:off x="6810231" y="1941876"/>
            <a:ext cx="1460313" cy="196138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33" y="1362234"/>
            <a:ext cx="1745279" cy="262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8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Quais são as principais causas de poluição da água?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4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4423922"/>
              </p:ext>
            </p:extLst>
          </p:nvPr>
        </p:nvGraphicFramePr>
        <p:xfrm>
          <a:off x="1064901" y="1753034"/>
          <a:ext cx="9948841" cy="389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3076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7137658"/>
              </p:ext>
            </p:extLst>
          </p:nvPr>
        </p:nvGraphicFramePr>
        <p:xfrm>
          <a:off x="532226" y="1626754"/>
          <a:ext cx="11381162" cy="5124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124916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Quais são os processos de tratamento da água?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5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4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05469" y="3671339"/>
            <a:ext cx="10019587" cy="2183551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PT" sz="1800" b="1" dirty="0">
                <a:latin typeface="Berlin Sans FB Demi" panose="020E0802020502020306" pitchFamily="34" charset="0"/>
              </a:rPr>
              <a:t>Captação de água </a:t>
            </a:r>
            <a:r>
              <a:rPr lang="pt-PT" sz="1800" dirty="0"/>
              <a:t>das reservas naturais ou de albufeiras construídas pelo homem;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800" b="1" dirty="0">
                <a:latin typeface="Berlin Sans FB Demi" panose="020E0802020502020306" pitchFamily="34" charset="0"/>
              </a:rPr>
              <a:t>Pré-tratamento</a:t>
            </a:r>
            <a:r>
              <a:rPr lang="pt-PT" sz="1800" dirty="0"/>
              <a:t> </a:t>
            </a:r>
            <a:r>
              <a:rPr lang="pt-PT" sz="1800" dirty="0" smtClean="0"/>
              <a:t>para ajudar a </a:t>
            </a:r>
            <a:r>
              <a:rPr lang="pt-PT" sz="1800" dirty="0"/>
              <a:t>retirar partículas sólidas </a:t>
            </a:r>
            <a:r>
              <a:rPr lang="pt-PT" sz="1800" dirty="0" smtClean="0"/>
              <a:t>maiores através da coagulação e floculação (permite que as impurezas da água formem flocos para ser mais fácil remover nas fases a seguir);</a:t>
            </a:r>
            <a:endParaRPr lang="pt-PT" sz="18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800" b="1" dirty="0" smtClean="0">
                <a:latin typeface="Berlin Sans FB Demi" panose="020E0802020502020306" pitchFamily="34" charset="0"/>
              </a:rPr>
              <a:t>Decantação </a:t>
            </a:r>
            <a:r>
              <a:rPr lang="pt-PT" sz="1800" dirty="0"/>
              <a:t>para </a:t>
            </a:r>
            <a:r>
              <a:rPr lang="pt-PT" sz="1800" dirty="0" smtClean="0"/>
              <a:t>separar o depósito de impurezas da água;</a:t>
            </a:r>
            <a:endParaRPr lang="pt-PT" sz="18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800" b="1" dirty="0" smtClean="0">
                <a:latin typeface="Berlin Sans FB Demi" panose="020E0802020502020306" pitchFamily="34" charset="0"/>
              </a:rPr>
              <a:t>Filtração </a:t>
            </a:r>
            <a:r>
              <a:rPr lang="pt-PT" sz="1800" dirty="0"/>
              <a:t>para retirar </a:t>
            </a:r>
            <a:r>
              <a:rPr lang="pt-PT" sz="1800" dirty="0" smtClean="0"/>
              <a:t>as impurezas em suspensão;</a:t>
            </a:r>
            <a:endParaRPr lang="pt-PT" sz="18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800" b="1" dirty="0">
                <a:latin typeface="Berlin Sans FB Demi" panose="020E0802020502020306" pitchFamily="34" charset="0"/>
              </a:rPr>
              <a:t>Cloração</a:t>
            </a:r>
            <a:r>
              <a:rPr lang="pt-PT" sz="1800" dirty="0"/>
              <a:t> para eliminar </a:t>
            </a:r>
            <a:r>
              <a:rPr lang="pt-PT" sz="1800" dirty="0" smtClean="0"/>
              <a:t>microrganismos.</a:t>
            </a:r>
            <a:endParaRPr lang="pt-PT" sz="18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6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000140" y="365125"/>
            <a:ext cx="10124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011D44"/>
                </a:solidFill>
              </a:rPr>
              <a:t>Quais são os processos de tratamento da água antes de chegar às nossas torneiras?</a:t>
            </a:r>
            <a:endParaRPr lang="pt-PT" dirty="0">
              <a:solidFill>
                <a:srgbClr val="011D44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07" y="1280773"/>
            <a:ext cx="7360373" cy="2499749"/>
          </a:xfrm>
          <a:prstGeom prst="rect">
            <a:avLst/>
          </a:prstGeom>
        </p:spPr>
      </p:pic>
      <p:sp>
        <p:nvSpPr>
          <p:cNvPr id="16" name="Flowchart: Connector 15"/>
          <p:cNvSpPr/>
          <p:nvPr/>
        </p:nvSpPr>
        <p:spPr>
          <a:xfrm>
            <a:off x="2552131" y="1793443"/>
            <a:ext cx="272956" cy="26816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</a:t>
            </a:r>
            <a:endParaRPr lang="pt-PT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3968618" y="1787646"/>
            <a:ext cx="272956" cy="26816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</a:t>
            </a:r>
            <a:endParaRPr lang="pt-PT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4796331" y="1803898"/>
            <a:ext cx="272956" cy="26816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3</a:t>
            </a:r>
            <a:endParaRPr lang="pt-PT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5723419" y="1803897"/>
            <a:ext cx="272956" cy="26816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</a:t>
            </a:r>
            <a:endParaRPr lang="pt-PT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6650507" y="1803896"/>
            <a:ext cx="272956" cy="26816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</a:t>
            </a:r>
            <a:endParaRPr lang="pt-PT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9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340289"/>
            <a:ext cx="10353660" cy="307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b="1" dirty="0" smtClean="0"/>
              <a:t>As informações presentes neste documento tiveram como base o Manual de </a:t>
            </a:r>
            <a:r>
              <a:rPr lang="pt-PT" sz="2000" b="1" dirty="0"/>
              <a:t>Ciências da Natureza </a:t>
            </a:r>
            <a:r>
              <a:rPr lang="pt-PT" sz="2000" b="1" dirty="0" smtClean="0"/>
              <a:t>do </a:t>
            </a:r>
            <a:r>
              <a:rPr lang="pt-PT" sz="2000" b="1" dirty="0"/>
              <a:t>5</a:t>
            </a:r>
            <a:r>
              <a:rPr lang="pt-PT" sz="2000" b="1" dirty="0" smtClean="0"/>
              <a:t>.º Ano:</a:t>
            </a:r>
          </a:p>
          <a:p>
            <a:r>
              <a:rPr lang="pt-PT" sz="2000" dirty="0"/>
              <a:t>Lemos, A., Cibrão, C., Salsa, J., Cunha, R. “</a:t>
            </a:r>
            <a:r>
              <a:rPr lang="pt-PT" sz="2000" dirty="0" err="1"/>
              <a:t>Cientic</a:t>
            </a:r>
            <a:r>
              <a:rPr lang="pt-PT" sz="2000" dirty="0"/>
              <a:t> 5 - Ciências Naturais” Ciências da Natureza do 5º ano. Porto Editora, Lisboa.</a:t>
            </a:r>
          </a:p>
          <a:p>
            <a:endParaRPr lang="pt-PT" sz="2000" dirty="0"/>
          </a:p>
          <a:p>
            <a:pPr marL="0" indent="0" algn="just">
              <a:buNone/>
            </a:pPr>
            <a:r>
              <a:rPr lang="pt-PT" sz="2000" dirty="0" smtClean="0"/>
              <a:t>Todas as informações de outra autoria encontram-se devidamente identificadas.</a:t>
            </a:r>
          </a:p>
          <a:p>
            <a:pPr marL="0" indent="0" algn="just">
              <a:buNone/>
            </a:pPr>
            <a:endParaRPr lang="pt-PT" sz="2000" dirty="0" smtClean="0"/>
          </a:p>
          <a:p>
            <a:pPr marL="0" indent="0" algn="just">
              <a:buNone/>
            </a:pPr>
            <a:endParaRPr lang="pt-PT" sz="16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200" b="1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pPr/>
              <a:t>7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86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Footlight MT Light"/>
        <a:ea typeface=""/>
        <a:cs typeface=""/>
      </a:majorFont>
      <a:minorFont>
        <a:latin typeface="Footlight M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Watertheme</Template>
  <TotalTime>2488</TotalTime>
  <Words>366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Berlin Sans FB Demi</vt:lpstr>
      <vt:lpstr>Calibri</vt:lpstr>
      <vt:lpstr>Calibri Light</vt:lpstr>
      <vt:lpstr>Footlight MT Light</vt:lpstr>
      <vt:lpstr>Tema do Office</vt:lpstr>
      <vt:lpstr>A água, o ar, as rochas e o solo A importância da qualidade da água para a atividade humana</vt:lpstr>
      <vt:lpstr>Quais são os principais tipos de consumo de água?</vt:lpstr>
      <vt:lpstr>Quais são os principais tipos de água em relação ao seu consumo?</vt:lpstr>
      <vt:lpstr>Quais são as principais causas de poluição da água?</vt:lpstr>
      <vt:lpstr>Quais são os processos de tratamento da água?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Cláudia Proença</dc:creator>
  <cp:lastModifiedBy>Ana Cláudia Proença</cp:lastModifiedBy>
  <cp:revision>42</cp:revision>
  <dcterms:created xsi:type="dcterms:W3CDTF">2016-08-07T20:08:56Z</dcterms:created>
  <dcterms:modified xsi:type="dcterms:W3CDTF">2016-09-11T20:14:21Z</dcterms:modified>
</cp:coreProperties>
</file>