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6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A4486-246C-44A7-8B45-6BACA596CC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EA0B646-7282-4B1E-8DD5-C662E45F8890}">
      <dgm:prSet phldrT="[Texto]" custT="1"/>
      <dgm:spPr/>
      <dgm:t>
        <a:bodyPr/>
        <a:lstStyle/>
        <a:p>
          <a:r>
            <a:rPr lang="pt-PT" sz="2000" dirty="0" smtClean="0"/>
            <a:t>Físicos</a:t>
          </a:r>
          <a:endParaRPr lang="pt-PT" sz="2000" dirty="0"/>
        </a:p>
      </dgm:t>
    </dgm:pt>
    <dgm:pt modelId="{2B0DFE8A-7BC9-4EC0-AB34-10AEE62B98E8}" type="parTrans" cxnId="{40AD31D0-B187-4FAF-9EFA-1ED5FF718715}">
      <dgm:prSet/>
      <dgm:spPr/>
      <dgm:t>
        <a:bodyPr/>
        <a:lstStyle/>
        <a:p>
          <a:endParaRPr lang="pt-PT"/>
        </a:p>
      </dgm:t>
    </dgm:pt>
    <dgm:pt modelId="{77775FB2-AFFC-44C2-B747-55618E20726A}" type="sibTrans" cxnId="{40AD31D0-B187-4FAF-9EFA-1ED5FF718715}">
      <dgm:prSet/>
      <dgm:spPr/>
      <dgm:t>
        <a:bodyPr/>
        <a:lstStyle/>
        <a:p>
          <a:endParaRPr lang="pt-PT"/>
        </a:p>
      </dgm:t>
    </dgm:pt>
    <dgm:pt modelId="{C52F32C2-B2D5-44EB-9602-8F311369560F}">
      <dgm:prSet phldrT="[Texto]" custT="1"/>
      <dgm:spPr/>
      <dgm:t>
        <a:bodyPr/>
        <a:lstStyle/>
        <a:p>
          <a:r>
            <a:rPr lang="pt-PT" sz="1800" dirty="0" smtClean="0"/>
            <a:t>Operações físicas de filtração de partículas sólidas</a:t>
          </a:r>
          <a:endParaRPr lang="pt-PT" sz="1800" dirty="0"/>
        </a:p>
      </dgm:t>
    </dgm:pt>
    <dgm:pt modelId="{CE344153-FFA9-49B1-B407-2E2650A505D1}" type="parTrans" cxnId="{9C29E0EC-14B3-473C-8565-68C80D7FFD43}">
      <dgm:prSet/>
      <dgm:spPr/>
      <dgm:t>
        <a:bodyPr/>
        <a:lstStyle/>
        <a:p>
          <a:endParaRPr lang="pt-PT"/>
        </a:p>
      </dgm:t>
    </dgm:pt>
    <dgm:pt modelId="{BA49C0D4-1D66-4BAF-BA44-28B7CE51C1E0}" type="sibTrans" cxnId="{9C29E0EC-14B3-473C-8565-68C80D7FFD43}">
      <dgm:prSet/>
      <dgm:spPr/>
      <dgm:t>
        <a:bodyPr/>
        <a:lstStyle/>
        <a:p>
          <a:endParaRPr lang="pt-PT"/>
        </a:p>
      </dgm:t>
    </dgm:pt>
    <dgm:pt modelId="{24DE676C-F849-4D97-A848-E401B203D240}">
      <dgm:prSet phldrT="[Texto]" custT="1"/>
      <dgm:spPr/>
      <dgm:t>
        <a:bodyPr/>
        <a:lstStyle/>
        <a:p>
          <a:r>
            <a:rPr lang="pt-PT" sz="2000" dirty="0" smtClean="0"/>
            <a:t>Químicos</a:t>
          </a:r>
          <a:endParaRPr lang="pt-PT" sz="2000" dirty="0"/>
        </a:p>
      </dgm:t>
    </dgm:pt>
    <dgm:pt modelId="{4996AAE7-76C8-4C03-BDA8-6E12CA31C4AB}" type="parTrans" cxnId="{F3BF083F-A1BD-4A3A-82EC-E122444B15DC}">
      <dgm:prSet/>
      <dgm:spPr/>
      <dgm:t>
        <a:bodyPr/>
        <a:lstStyle/>
        <a:p>
          <a:endParaRPr lang="pt-PT"/>
        </a:p>
      </dgm:t>
    </dgm:pt>
    <dgm:pt modelId="{4803E1CD-CCE1-4CF8-87C7-2518533BB197}" type="sibTrans" cxnId="{F3BF083F-A1BD-4A3A-82EC-E122444B15DC}">
      <dgm:prSet/>
      <dgm:spPr/>
      <dgm:t>
        <a:bodyPr/>
        <a:lstStyle/>
        <a:p>
          <a:endParaRPr lang="pt-PT"/>
        </a:p>
      </dgm:t>
    </dgm:pt>
    <dgm:pt modelId="{F1A4A240-EE15-4073-B774-7705EFA94416}">
      <dgm:prSet phldrT="[Texto]" custT="1"/>
      <dgm:spPr/>
      <dgm:t>
        <a:bodyPr/>
        <a:lstStyle/>
        <a:p>
          <a:r>
            <a:rPr lang="pt-PT" sz="1800" dirty="0" smtClean="0"/>
            <a:t>Utilização de produtos químicos</a:t>
          </a:r>
          <a:endParaRPr lang="pt-PT" sz="1800" dirty="0"/>
        </a:p>
      </dgm:t>
    </dgm:pt>
    <dgm:pt modelId="{AB99DA44-9DAF-4D5D-A67A-2166C0AA2B12}" type="parTrans" cxnId="{AF8B4B35-4B51-4A63-8215-859B4BBB88F1}">
      <dgm:prSet/>
      <dgm:spPr/>
      <dgm:t>
        <a:bodyPr/>
        <a:lstStyle/>
        <a:p>
          <a:endParaRPr lang="pt-PT"/>
        </a:p>
      </dgm:t>
    </dgm:pt>
    <dgm:pt modelId="{74E3A125-BB61-47F0-9767-8F5E6DBBB17E}" type="sibTrans" cxnId="{AF8B4B35-4B51-4A63-8215-859B4BBB88F1}">
      <dgm:prSet/>
      <dgm:spPr/>
      <dgm:t>
        <a:bodyPr/>
        <a:lstStyle/>
        <a:p>
          <a:endParaRPr lang="pt-PT"/>
        </a:p>
      </dgm:t>
    </dgm:pt>
    <dgm:pt modelId="{66876B78-7648-4ABF-A1F4-4CA9EFB2699B}">
      <dgm:prSet phldrT="[Texto]" custT="1"/>
      <dgm:spPr/>
      <dgm:t>
        <a:bodyPr/>
        <a:lstStyle/>
        <a:p>
          <a:r>
            <a:rPr lang="pt-PT" sz="2000" dirty="0" smtClean="0"/>
            <a:t>Biológicos</a:t>
          </a:r>
          <a:endParaRPr lang="pt-PT" sz="2000" dirty="0"/>
        </a:p>
      </dgm:t>
    </dgm:pt>
    <dgm:pt modelId="{3EF2CD14-EF29-44B7-8D09-B0C3B9326B97}" type="parTrans" cxnId="{557E3499-B8A3-44D2-9DD0-F91F1D0FBA24}">
      <dgm:prSet/>
      <dgm:spPr/>
      <dgm:t>
        <a:bodyPr/>
        <a:lstStyle/>
        <a:p>
          <a:endParaRPr lang="pt-PT"/>
        </a:p>
      </dgm:t>
    </dgm:pt>
    <dgm:pt modelId="{AAFD0AC9-5850-4205-AB9E-7BFE587DBEE6}" type="sibTrans" cxnId="{557E3499-B8A3-44D2-9DD0-F91F1D0FBA24}">
      <dgm:prSet/>
      <dgm:spPr/>
      <dgm:t>
        <a:bodyPr/>
        <a:lstStyle/>
        <a:p>
          <a:endParaRPr lang="pt-PT"/>
        </a:p>
      </dgm:t>
    </dgm:pt>
    <dgm:pt modelId="{CE557180-3E73-4ABE-8043-CFE7A53E23F8}">
      <dgm:prSet phldrT="[Texto]" custT="1"/>
      <dgm:spPr/>
      <dgm:t>
        <a:bodyPr/>
        <a:lstStyle/>
        <a:p>
          <a:r>
            <a:rPr lang="pt-PT" sz="1800" dirty="0" smtClean="0"/>
            <a:t>Utilização de microrganismos </a:t>
          </a:r>
          <a:endParaRPr lang="pt-PT" sz="1800" dirty="0"/>
        </a:p>
      </dgm:t>
    </dgm:pt>
    <dgm:pt modelId="{1BB233C7-392D-45D6-BF77-554FDF0B4A00}" type="parTrans" cxnId="{AC7818B2-0770-4956-9383-BE375C4300C7}">
      <dgm:prSet/>
      <dgm:spPr/>
      <dgm:t>
        <a:bodyPr/>
        <a:lstStyle/>
        <a:p>
          <a:endParaRPr lang="pt-PT"/>
        </a:p>
      </dgm:t>
    </dgm:pt>
    <dgm:pt modelId="{2510F067-A055-4CC1-AD08-ED66BB57C9E9}" type="sibTrans" cxnId="{AC7818B2-0770-4956-9383-BE375C4300C7}">
      <dgm:prSet/>
      <dgm:spPr/>
      <dgm:t>
        <a:bodyPr/>
        <a:lstStyle/>
        <a:p>
          <a:endParaRPr lang="pt-PT"/>
        </a:p>
      </dgm:t>
    </dgm:pt>
    <dgm:pt modelId="{5686F739-7D59-47E7-B5FB-FD8C88CF357F}" type="pres">
      <dgm:prSet presAssocID="{3C9A4486-246C-44A7-8B45-6BACA596C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8714C3D-310A-43E2-9CE0-9DFEB988789A}" type="pres">
      <dgm:prSet presAssocID="{CEA0B646-7282-4B1E-8DD5-C662E45F8890}" presName="composite" presStyleCnt="0"/>
      <dgm:spPr/>
    </dgm:pt>
    <dgm:pt modelId="{36953A22-D91C-4C50-8613-0E05EC4663A8}" type="pres">
      <dgm:prSet presAssocID="{CEA0B646-7282-4B1E-8DD5-C662E45F88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AA593E-03AD-4849-8E01-A5949F25E04E}" type="pres">
      <dgm:prSet presAssocID="{CEA0B646-7282-4B1E-8DD5-C662E45F88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58A670-08D9-4224-8E2D-68B71A049B2D}" type="pres">
      <dgm:prSet presAssocID="{77775FB2-AFFC-44C2-B747-55618E20726A}" presName="space" presStyleCnt="0"/>
      <dgm:spPr/>
    </dgm:pt>
    <dgm:pt modelId="{C482880A-580A-4C2E-B6CB-BEF8EA36B1E2}" type="pres">
      <dgm:prSet presAssocID="{24DE676C-F849-4D97-A848-E401B203D240}" presName="composite" presStyleCnt="0"/>
      <dgm:spPr/>
    </dgm:pt>
    <dgm:pt modelId="{FF63F193-7BB1-46B2-BD8D-1BF6A9407B0A}" type="pres">
      <dgm:prSet presAssocID="{24DE676C-F849-4D97-A848-E401B203D2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620672-E436-4981-B1D2-41D6E5992287}" type="pres">
      <dgm:prSet presAssocID="{24DE676C-F849-4D97-A848-E401B203D24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117486-2F78-4655-A143-B0FAE04B3080}" type="pres">
      <dgm:prSet presAssocID="{4803E1CD-CCE1-4CF8-87C7-2518533BB197}" presName="space" presStyleCnt="0"/>
      <dgm:spPr/>
    </dgm:pt>
    <dgm:pt modelId="{1B06D008-A5B5-4D8E-B4B6-BB4CFA6AA9C3}" type="pres">
      <dgm:prSet presAssocID="{66876B78-7648-4ABF-A1F4-4CA9EFB2699B}" presName="composite" presStyleCnt="0"/>
      <dgm:spPr/>
    </dgm:pt>
    <dgm:pt modelId="{04EE0353-E9D1-4601-A5B8-6E28DFFEB4BF}" type="pres">
      <dgm:prSet presAssocID="{66876B78-7648-4ABF-A1F4-4CA9EFB2699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1688E0-DA50-4DC0-B667-5369AFBFE0B9}" type="pres">
      <dgm:prSet presAssocID="{66876B78-7648-4ABF-A1F4-4CA9EFB2699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7E3499-B8A3-44D2-9DD0-F91F1D0FBA24}" srcId="{3C9A4486-246C-44A7-8B45-6BACA596CCEA}" destId="{66876B78-7648-4ABF-A1F4-4CA9EFB2699B}" srcOrd="2" destOrd="0" parTransId="{3EF2CD14-EF29-44B7-8D09-B0C3B9326B97}" sibTransId="{AAFD0AC9-5850-4205-AB9E-7BFE587DBEE6}"/>
    <dgm:cxn modelId="{5F72D9E1-75E3-4F91-B2BB-1DAA0D334151}" type="presOf" srcId="{66876B78-7648-4ABF-A1F4-4CA9EFB2699B}" destId="{04EE0353-E9D1-4601-A5B8-6E28DFFEB4BF}" srcOrd="0" destOrd="0" presId="urn:microsoft.com/office/officeart/2005/8/layout/hList1"/>
    <dgm:cxn modelId="{AF8B4B35-4B51-4A63-8215-859B4BBB88F1}" srcId="{24DE676C-F849-4D97-A848-E401B203D240}" destId="{F1A4A240-EE15-4073-B774-7705EFA94416}" srcOrd="0" destOrd="0" parTransId="{AB99DA44-9DAF-4D5D-A67A-2166C0AA2B12}" sibTransId="{74E3A125-BB61-47F0-9767-8F5E6DBBB17E}"/>
    <dgm:cxn modelId="{AC7818B2-0770-4956-9383-BE375C4300C7}" srcId="{66876B78-7648-4ABF-A1F4-4CA9EFB2699B}" destId="{CE557180-3E73-4ABE-8043-CFE7A53E23F8}" srcOrd="0" destOrd="0" parTransId="{1BB233C7-392D-45D6-BF77-554FDF0B4A00}" sibTransId="{2510F067-A055-4CC1-AD08-ED66BB57C9E9}"/>
    <dgm:cxn modelId="{C9BA563D-B536-4677-91B5-14D38A33902C}" type="presOf" srcId="{3C9A4486-246C-44A7-8B45-6BACA596CCEA}" destId="{5686F739-7D59-47E7-B5FB-FD8C88CF357F}" srcOrd="0" destOrd="0" presId="urn:microsoft.com/office/officeart/2005/8/layout/hList1"/>
    <dgm:cxn modelId="{1A3912F5-0313-4325-BEB3-9F6D8AE67B89}" type="presOf" srcId="{CE557180-3E73-4ABE-8043-CFE7A53E23F8}" destId="{BB1688E0-DA50-4DC0-B667-5369AFBFE0B9}" srcOrd="0" destOrd="0" presId="urn:microsoft.com/office/officeart/2005/8/layout/hList1"/>
    <dgm:cxn modelId="{8F097E8C-CE82-4EBC-AA6D-A2BC93DC9FBB}" type="presOf" srcId="{F1A4A240-EE15-4073-B774-7705EFA94416}" destId="{44620672-E436-4981-B1D2-41D6E5992287}" srcOrd="0" destOrd="0" presId="urn:microsoft.com/office/officeart/2005/8/layout/hList1"/>
    <dgm:cxn modelId="{F3BF083F-A1BD-4A3A-82EC-E122444B15DC}" srcId="{3C9A4486-246C-44A7-8B45-6BACA596CCEA}" destId="{24DE676C-F849-4D97-A848-E401B203D240}" srcOrd="1" destOrd="0" parTransId="{4996AAE7-76C8-4C03-BDA8-6E12CA31C4AB}" sibTransId="{4803E1CD-CCE1-4CF8-87C7-2518533BB197}"/>
    <dgm:cxn modelId="{460128ED-0FB7-4E6E-B71B-E4357ADC1F62}" type="presOf" srcId="{24DE676C-F849-4D97-A848-E401B203D240}" destId="{FF63F193-7BB1-46B2-BD8D-1BF6A9407B0A}" srcOrd="0" destOrd="0" presId="urn:microsoft.com/office/officeart/2005/8/layout/hList1"/>
    <dgm:cxn modelId="{40AD31D0-B187-4FAF-9EFA-1ED5FF718715}" srcId="{3C9A4486-246C-44A7-8B45-6BACA596CCEA}" destId="{CEA0B646-7282-4B1E-8DD5-C662E45F8890}" srcOrd="0" destOrd="0" parTransId="{2B0DFE8A-7BC9-4EC0-AB34-10AEE62B98E8}" sibTransId="{77775FB2-AFFC-44C2-B747-55618E20726A}"/>
    <dgm:cxn modelId="{A25F5937-7D4A-4777-A1AC-08F3C14EC4D2}" type="presOf" srcId="{C52F32C2-B2D5-44EB-9602-8F311369560F}" destId="{F2AA593E-03AD-4849-8E01-A5949F25E04E}" srcOrd="0" destOrd="0" presId="urn:microsoft.com/office/officeart/2005/8/layout/hList1"/>
    <dgm:cxn modelId="{9C29E0EC-14B3-473C-8565-68C80D7FFD43}" srcId="{CEA0B646-7282-4B1E-8DD5-C662E45F8890}" destId="{C52F32C2-B2D5-44EB-9602-8F311369560F}" srcOrd="0" destOrd="0" parTransId="{CE344153-FFA9-49B1-B407-2E2650A505D1}" sibTransId="{BA49C0D4-1D66-4BAF-BA44-28B7CE51C1E0}"/>
    <dgm:cxn modelId="{0A58EF9E-8BC1-437E-864D-AF831BCBB154}" type="presOf" srcId="{CEA0B646-7282-4B1E-8DD5-C662E45F8890}" destId="{36953A22-D91C-4C50-8613-0E05EC4663A8}" srcOrd="0" destOrd="0" presId="urn:microsoft.com/office/officeart/2005/8/layout/hList1"/>
    <dgm:cxn modelId="{740F221B-EBEF-4752-A86D-E70CE6867320}" type="presParOf" srcId="{5686F739-7D59-47E7-B5FB-FD8C88CF357F}" destId="{48714C3D-310A-43E2-9CE0-9DFEB988789A}" srcOrd="0" destOrd="0" presId="urn:microsoft.com/office/officeart/2005/8/layout/hList1"/>
    <dgm:cxn modelId="{E2B8E1D9-E957-43EF-8695-F7C7DCA9C531}" type="presParOf" srcId="{48714C3D-310A-43E2-9CE0-9DFEB988789A}" destId="{36953A22-D91C-4C50-8613-0E05EC4663A8}" srcOrd="0" destOrd="0" presId="urn:microsoft.com/office/officeart/2005/8/layout/hList1"/>
    <dgm:cxn modelId="{CB92CA74-9360-40AB-9CBE-0C4C487823BA}" type="presParOf" srcId="{48714C3D-310A-43E2-9CE0-9DFEB988789A}" destId="{F2AA593E-03AD-4849-8E01-A5949F25E04E}" srcOrd="1" destOrd="0" presId="urn:microsoft.com/office/officeart/2005/8/layout/hList1"/>
    <dgm:cxn modelId="{B4028925-A046-4875-81A1-E2863D9407FA}" type="presParOf" srcId="{5686F739-7D59-47E7-B5FB-FD8C88CF357F}" destId="{DF58A670-08D9-4224-8E2D-68B71A049B2D}" srcOrd="1" destOrd="0" presId="urn:microsoft.com/office/officeart/2005/8/layout/hList1"/>
    <dgm:cxn modelId="{C3B4CC41-7037-445B-A373-D0E8EB4EC0F3}" type="presParOf" srcId="{5686F739-7D59-47E7-B5FB-FD8C88CF357F}" destId="{C482880A-580A-4C2E-B6CB-BEF8EA36B1E2}" srcOrd="2" destOrd="0" presId="urn:microsoft.com/office/officeart/2005/8/layout/hList1"/>
    <dgm:cxn modelId="{8A75D3BA-1B56-4427-A43A-C8EA13736800}" type="presParOf" srcId="{C482880A-580A-4C2E-B6CB-BEF8EA36B1E2}" destId="{FF63F193-7BB1-46B2-BD8D-1BF6A9407B0A}" srcOrd="0" destOrd="0" presId="urn:microsoft.com/office/officeart/2005/8/layout/hList1"/>
    <dgm:cxn modelId="{623BCC01-D908-4063-85A5-D195B1D5BD86}" type="presParOf" srcId="{C482880A-580A-4C2E-B6CB-BEF8EA36B1E2}" destId="{44620672-E436-4981-B1D2-41D6E5992287}" srcOrd="1" destOrd="0" presId="urn:microsoft.com/office/officeart/2005/8/layout/hList1"/>
    <dgm:cxn modelId="{A56910B2-2F2B-412D-AC1E-0CA4F18350EB}" type="presParOf" srcId="{5686F739-7D59-47E7-B5FB-FD8C88CF357F}" destId="{75117486-2F78-4655-A143-B0FAE04B3080}" srcOrd="3" destOrd="0" presId="urn:microsoft.com/office/officeart/2005/8/layout/hList1"/>
    <dgm:cxn modelId="{E44DF78F-2133-4BBA-B269-205F397A25C6}" type="presParOf" srcId="{5686F739-7D59-47E7-B5FB-FD8C88CF357F}" destId="{1B06D008-A5B5-4D8E-B4B6-BB4CFA6AA9C3}" srcOrd="4" destOrd="0" presId="urn:microsoft.com/office/officeart/2005/8/layout/hList1"/>
    <dgm:cxn modelId="{4F705B4C-400D-4219-93D8-E5F8D3444BD6}" type="presParOf" srcId="{1B06D008-A5B5-4D8E-B4B6-BB4CFA6AA9C3}" destId="{04EE0353-E9D1-4601-A5B8-6E28DFFEB4BF}" srcOrd="0" destOrd="0" presId="urn:microsoft.com/office/officeart/2005/8/layout/hList1"/>
    <dgm:cxn modelId="{4553AF86-7F68-43F2-8FBA-11984700342C}" type="presParOf" srcId="{1B06D008-A5B5-4D8E-B4B6-BB4CFA6AA9C3}" destId="{BB1688E0-DA50-4DC0-B667-5369AFBFE0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99ADB-2CA9-4926-B4CC-26D7D0C697E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5518D5E-8D2F-46B6-97F8-4CBB85FE17C0}">
      <dgm:prSet phldrT="[Texto]" custT="1"/>
      <dgm:spPr/>
      <dgm:t>
        <a:bodyPr/>
        <a:lstStyle/>
        <a:p>
          <a:r>
            <a:rPr lang="pt-PT" sz="1400" b="0" dirty="0" smtClean="0">
              <a:effectLst/>
            </a:rPr>
            <a:t>Tratamento Preliminar</a:t>
          </a:r>
          <a:endParaRPr lang="pt-PT" sz="1400" b="0" dirty="0">
            <a:effectLst/>
          </a:endParaRPr>
        </a:p>
      </dgm:t>
    </dgm:pt>
    <dgm:pt modelId="{AA0224B1-A3FB-43C6-84FC-C3C071C9BF9B}" type="parTrans" cxnId="{12370E0D-FF78-4492-B240-F25D9997D1CF}">
      <dgm:prSet/>
      <dgm:spPr/>
      <dgm:t>
        <a:bodyPr/>
        <a:lstStyle/>
        <a:p>
          <a:endParaRPr lang="pt-PT"/>
        </a:p>
      </dgm:t>
    </dgm:pt>
    <dgm:pt modelId="{E76AB90F-FCD5-4097-950A-2690A95C46A3}" type="sibTrans" cxnId="{12370E0D-FF78-4492-B240-F25D9997D1CF}">
      <dgm:prSet/>
      <dgm:spPr/>
      <dgm:t>
        <a:bodyPr/>
        <a:lstStyle/>
        <a:p>
          <a:endParaRPr lang="pt-PT"/>
        </a:p>
      </dgm:t>
    </dgm:pt>
    <dgm:pt modelId="{AC8CE12F-B75D-4894-B7CA-36E14121DB9C}">
      <dgm:prSet phldrT="[Texto]" custT="1"/>
      <dgm:spPr/>
      <dgm:t>
        <a:bodyPr/>
        <a:lstStyle/>
        <a:p>
          <a:r>
            <a:rPr lang="pt-PT" sz="1400" b="0" i="0" dirty="0" smtClean="0"/>
            <a:t>Nesta fase as águas residuais, produzidas pela população ou pelas indústrias que chegam à ETAR são filtradas e separados os resíduos de maior dimensão.</a:t>
          </a:r>
          <a:endParaRPr lang="pt-PT" sz="1400" dirty="0"/>
        </a:p>
      </dgm:t>
    </dgm:pt>
    <dgm:pt modelId="{DEA554C9-29F1-4C7F-95D1-4FC2897F36C7}" type="parTrans" cxnId="{43EED98F-34CA-4143-B6C7-1745B507F0FA}">
      <dgm:prSet/>
      <dgm:spPr/>
      <dgm:t>
        <a:bodyPr/>
        <a:lstStyle/>
        <a:p>
          <a:endParaRPr lang="pt-PT"/>
        </a:p>
      </dgm:t>
    </dgm:pt>
    <dgm:pt modelId="{E001FAB3-D5BF-4916-9B44-E9479FAD71D8}" type="sibTrans" cxnId="{43EED98F-34CA-4143-B6C7-1745B507F0FA}">
      <dgm:prSet/>
      <dgm:spPr/>
      <dgm:t>
        <a:bodyPr/>
        <a:lstStyle/>
        <a:p>
          <a:endParaRPr lang="pt-PT"/>
        </a:p>
      </dgm:t>
    </dgm:pt>
    <dgm:pt modelId="{0F49D823-A9C2-4A33-97FA-D9739AEE8717}">
      <dgm:prSet phldrT="[Texto]" custT="1"/>
      <dgm:spPr/>
      <dgm:t>
        <a:bodyPr/>
        <a:lstStyle/>
        <a:p>
          <a:r>
            <a:rPr lang="pt-PT" sz="1400" dirty="0" smtClean="0"/>
            <a:t>Tratamento Primário</a:t>
          </a:r>
          <a:endParaRPr lang="pt-PT" sz="1400" dirty="0"/>
        </a:p>
      </dgm:t>
    </dgm:pt>
    <dgm:pt modelId="{ECFE052F-B177-4E82-BC2F-1E5858108053}" type="parTrans" cxnId="{25BCCD81-97DD-482D-86F9-5B039BF8AC38}">
      <dgm:prSet/>
      <dgm:spPr/>
      <dgm:t>
        <a:bodyPr/>
        <a:lstStyle/>
        <a:p>
          <a:endParaRPr lang="pt-PT"/>
        </a:p>
      </dgm:t>
    </dgm:pt>
    <dgm:pt modelId="{9AD67D8A-6A61-4247-B9DC-DB9A7539712A}" type="sibTrans" cxnId="{25BCCD81-97DD-482D-86F9-5B039BF8AC38}">
      <dgm:prSet/>
      <dgm:spPr/>
      <dgm:t>
        <a:bodyPr/>
        <a:lstStyle/>
        <a:p>
          <a:endParaRPr lang="pt-PT"/>
        </a:p>
      </dgm:t>
    </dgm:pt>
    <dgm:pt modelId="{A9EC9531-CDEA-4F12-98CA-23ABD74894EB}">
      <dgm:prSet phldrT="[Texto]" custT="1"/>
      <dgm:spPr/>
      <dgm:t>
        <a:bodyPr/>
        <a:lstStyle/>
        <a:p>
          <a:r>
            <a:rPr lang="pt-PT" sz="1400" dirty="0" smtClean="0"/>
            <a:t>De seguida, </a:t>
          </a:r>
          <a:r>
            <a:rPr lang="pt-PT" sz="1400" b="0" i="0" dirty="0" smtClean="0"/>
            <a:t>as águas residuais passam pela Decantação Primária, onde as partículas sólidas em suspensão são eliminadas por ação da gravidade.</a:t>
          </a:r>
          <a:endParaRPr lang="pt-PT" sz="1400" dirty="0"/>
        </a:p>
      </dgm:t>
    </dgm:pt>
    <dgm:pt modelId="{DB18E7DB-1E48-4904-B0E6-20892EE8C3F6}" type="parTrans" cxnId="{7582DF88-3246-44C2-8494-1EB2187055BF}">
      <dgm:prSet/>
      <dgm:spPr/>
      <dgm:t>
        <a:bodyPr/>
        <a:lstStyle/>
        <a:p>
          <a:endParaRPr lang="pt-PT"/>
        </a:p>
      </dgm:t>
    </dgm:pt>
    <dgm:pt modelId="{85A70CBE-93D0-44C4-8E9B-252127EC34B9}" type="sibTrans" cxnId="{7582DF88-3246-44C2-8494-1EB2187055BF}">
      <dgm:prSet/>
      <dgm:spPr/>
      <dgm:t>
        <a:bodyPr/>
        <a:lstStyle/>
        <a:p>
          <a:endParaRPr lang="pt-PT"/>
        </a:p>
      </dgm:t>
    </dgm:pt>
    <dgm:pt modelId="{D4AD88A8-958F-46E6-AED1-90029C5FCA5F}">
      <dgm:prSet phldrT="[Texto]" custT="1"/>
      <dgm:spPr/>
      <dgm:t>
        <a:bodyPr/>
        <a:lstStyle/>
        <a:p>
          <a:r>
            <a:rPr lang="pt-PT" sz="1400" dirty="0" smtClean="0"/>
            <a:t>Tratamento Secundário</a:t>
          </a:r>
          <a:endParaRPr lang="pt-PT" sz="1400" dirty="0"/>
        </a:p>
      </dgm:t>
    </dgm:pt>
    <dgm:pt modelId="{324216DB-2F76-4244-90E4-C01018A6F961}" type="parTrans" cxnId="{888013E9-A4ED-4B3C-95E4-589CC18B2109}">
      <dgm:prSet/>
      <dgm:spPr/>
      <dgm:t>
        <a:bodyPr/>
        <a:lstStyle/>
        <a:p>
          <a:endParaRPr lang="pt-PT"/>
        </a:p>
      </dgm:t>
    </dgm:pt>
    <dgm:pt modelId="{CF82D529-2DB2-4144-BD3E-7C7A942B45B1}" type="sibTrans" cxnId="{888013E9-A4ED-4B3C-95E4-589CC18B2109}">
      <dgm:prSet/>
      <dgm:spPr/>
      <dgm:t>
        <a:bodyPr/>
        <a:lstStyle/>
        <a:p>
          <a:endParaRPr lang="pt-PT"/>
        </a:p>
      </dgm:t>
    </dgm:pt>
    <dgm:pt modelId="{CC718BA7-A290-4EAF-B241-065B94513B64}">
      <dgm:prSet phldrT="[Texto]" custT="1"/>
      <dgm:spPr/>
      <dgm:t>
        <a:bodyPr/>
        <a:lstStyle/>
        <a:p>
          <a:r>
            <a:rPr lang="pt-PT" sz="1400" b="0" i="0" dirty="0" smtClean="0"/>
            <a:t>Verifica-se o Tratamento Biológico, com bactérias que digerem a matéria orgânica existente. A seguir ocorre a Decantação Secundária, que permite o depósito das lamas resultantes da ação das bactérias.</a:t>
          </a:r>
          <a:endParaRPr lang="pt-PT" sz="1400" dirty="0"/>
        </a:p>
      </dgm:t>
    </dgm:pt>
    <dgm:pt modelId="{1DE47BAB-B8A1-4EE3-BF49-1E6528A4C0DE}" type="parTrans" cxnId="{90475347-D5EA-46ED-84F0-933844347FEC}">
      <dgm:prSet/>
      <dgm:spPr/>
      <dgm:t>
        <a:bodyPr/>
        <a:lstStyle/>
        <a:p>
          <a:endParaRPr lang="pt-PT"/>
        </a:p>
      </dgm:t>
    </dgm:pt>
    <dgm:pt modelId="{BB44A120-A400-4497-BB5E-B02D8745F073}" type="sibTrans" cxnId="{90475347-D5EA-46ED-84F0-933844347FEC}">
      <dgm:prSet/>
      <dgm:spPr/>
      <dgm:t>
        <a:bodyPr/>
        <a:lstStyle/>
        <a:p>
          <a:endParaRPr lang="pt-PT"/>
        </a:p>
      </dgm:t>
    </dgm:pt>
    <dgm:pt modelId="{3A85E248-8143-4D74-91B0-0C33682AE638}">
      <dgm:prSet phldrT="[Texto]" custT="1"/>
      <dgm:spPr/>
      <dgm:t>
        <a:bodyPr/>
        <a:lstStyle/>
        <a:p>
          <a:r>
            <a:rPr lang="pt-PT" sz="1400" dirty="0" smtClean="0"/>
            <a:t>Tratamento Terciário</a:t>
          </a:r>
          <a:endParaRPr lang="pt-PT" sz="1400" dirty="0"/>
        </a:p>
      </dgm:t>
    </dgm:pt>
    <dgm:pt modelId="{87397CF0-6FEE-431E-A0FD-CCBEF2F78CAB}" type="parTrans" cxnId="{2146D0FD-403B-4DBD-9227-66DF2C3D335B}">
      <dgm:prSet/>
      <dgm:spPr/>
      <dgm:t>
        <a:bodyPr/>
        <a:lstStyle/>
        <a:p>
          <a:endParaRPr lang="pt-PT"/>
        </a:p>
      </dgm:t>
    </dgm:pt>
    <dgm:pt modelId="{3868BA8F-65E8-4ACF-A1A0-397CDCB25888}" type="sibTrans" cxnId="{2146D0FD-403B-4DBD-9227-66DF2C3D335B}">
      <dgm:prSet/>
      <dgm:spPr/>
      <dgm:t>
        <a:bodyPr/>
        <a:lstStyle/>
        <a:p>
          <a:endParaRPr lang="pt-PT"/>
        </a:p>
      </dgm:t>
    </dgm:pt>
    <dgm:pt modelId="{9806F87E-6A07-4D51-8C13-D3144FD07560}">
      <dgm:prSet phldrT="[Texto]" custT="1"/>
      <dgm:spPr/>
      <dgm:t>
        <a:bodyPr/>
        <a:lstStyle/>
        <a:p>
          <a:r>
            <a:rPr lang="pt-PT" sz="1400" b="0" i="0" dirty="0" smtClean="0"/>
            <a:t>Nesta etapa, as águas residuais são submetidas a uma desinfeção e remoção de nutrientes. Removem-se as bactérias, os sólidos em suspensão, os nutrientes em excesso e os compostos tóxicos específicos, tornando-as mais puras.</a:t>
          </a:r>
          <a:endParaRPr lang="pt-PT" sz="1400" dirty="0"/>
        </a:p>
      </dgm:t>
    </dgm:pt>
    <dgm:pt modelId="{EA612356-C0BA-4406-B01F-FF1D1AAB2DFE}" type="parTrans" cxnId="{FA066080-78FE-4770-9A46-002E5D394078}">
      <dgm:prSet/>
      <dgm:spPr/>
      <dgm:t>
        <a:bodyPr/>
        <a:lstStyle/>
        <a:p>
          <a:endParaRPr lang="pt-PT"/>
        </a:p>
      </dgm:t>
    </dgm:pt>
    <dgm:pt modelId="{F2F1E3E6-BC9B-4875-B084-E8F86D27799C}" type="sibTrans" cxnId="{FA066080-78FE-4770-9A46-002E5D394078}">
      <dgm:prSet/>
      <dgm:spPr/>
      <dgm:t>
        <a:bodyPr/>
        <a:lstStyle/>
        <a:p>
          <a:endParaRPr lang="pt-PT"/>
        </a:p>
      </dgm:t>
    </dgm:pt>
    <dgm:pt modelId="{50B01771-3314-48E6-8004-944A338B95B2}" type="pres">
      <dgm:prSet presAssocID="{47899ADB-2CA9-4926-B4CC-26D7D0C697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A09D3FB-0BAB-442C-B067-79651777EC37}" type="pres">
      <dgm:prSet presAssocID="{75518D5E-8D2F-46B6-97F8-4CBB85FE17C0}" presName="composite" presStyleCnt="0"/>
      <dgm:spPr/>
    </dgm:pt>
    <dgm:pt modelId="{CE99497A-3916-455E-B3FC-B6FDB74195FD}" type="pres">
      <dgm:prSet presAssocID="{75518D5E-8D2F-46B6-97F8-4CBB85FE17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740668-B454-454A-8C4F-FACD071027D6}" type="pres">
      <dgm:prSet presAssocID="{75518D5E-8D2F-46B6-97F8-4CBB85FE17C0}" presName="parSh" presStyleLbl="node1" presStyleIdx="0" presStyleCnt="4"/>
      <dgm:spPr/>
      <dgm:t>
        <a:bodyPr/>
        <a:lstStyle/>
        <a:p>
          <a:endParaRPr lang="pt-PT"/>
        </a:p>
      </dgm:t>
    </dgm:pt>
    <dgm:pt modelId="{CF77AE62-CD51-4DE5-BFD9-F2435E7D78CD}" type="pres">
      <dgm:prSet presAssocID="{75518D5E-8D2F-46B6-97F8-4CBB85FE17C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F26FB6-E596-4994-8143-6C353E37CCC6}" type="pres">
      <dgm:prSet presAssocID="{E76AB90F-FCD5-4097-950A-2690A95C46A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F8503A96-CBD0-490C-93E3-BCD7535976A1}" type="pres">
      <dgm:prSet presAssocID="{E76AB90F-FCD5-4097-950A-2690A95C46A3}" presName="connTx" presStyleLbl="sibTrans2D1" presStyleIdx="0" presStyleCnt="3"/>
      <dgm:spPr/>
      <dgm:t>
        <a:bodyPr/>
        <a:lstStyle/>
        <a:p>
          <a:endParaRPr lang="pt-PT"/>
        </a:p>
      </dgm:t>
    </dgm:pt>
    <dgm:pt modelId="{568F4A84-9035-4066-B9BD-460D3856B38F}" type="pres">
      <dgm:prSet presAssocID="{0F49D823-A9C2-4A33-97FA-D9739AEE8717}" presName="composite" presStyleCnt="0"/>
      <dgm:spPr/>
    </dgm:pt>
    <dgm:pt modelId="{5D967180-A51D-471E-9205-5C23A05E96EA}" type="pres">
      <dgm:prSet presAssocID="{0F49D823-A9C2-4A33-97FA-D9739AEE871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C31CAB-2898-4895-9B09-05779CE80489}" type="pres">
      <dgm:prSet presAssocID="{0F49D823-A9C2-4A33-97FA-D9739AEE8717}" presName="parSh" presStyleLbl="node1" presStyleIdx="1" presStyleCnt="4"/>
      <dgm:spPr/>
      <dgm:t>
        <a:bodyPr/>
        <a:lstStyle/>
        <a:p>
          <a:endParaRPr lang="pt-PT"/>
        </a:p>
      </dgm:t>
    </dgm:pt>
    <dgm:pt modelId="{174F5142-E848-4E59-B03E-A665A8611343}" type="pres">
      <dgm:prSet presAssocID="{0F49D823-A9C2-4A33-97FA-D9739AEE8717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17293F-AF2E-41FD-BFEC-249A3217FEF5}" type="pres">
      <dgm:prSet presAssocID="{9AD67D8A-6A61-4247-B9DC-DB9A7539712A}" presName="sibTrans" presStyleLbl="sibTrans2D1" presStyleIdx="1" presStyleCnt="3"/>
      <dgm:spPr/>
      <dgm:t>
        <a:bodyPr/>
        <a:lstStyle/>
        <a:p>
          <a:endParaRPr lang="pt-PT"/>
        </a:p>
      </dgm:t>
    </dgm:pt>
    <dgm:pt modelId="{7D5CB14E-CF64-483A-A853-3B26F8E32756}" type="pres">
      <dgm:prSet presAssocID="{9AD67D8A-6A61-4247-B9DC-DB9A7539712A}" presName="connTx" presStyleLbl="sibTrans2D1" presStyleIdx="1" presStyleCnt="3"/>
      <dgm:spPr/>
      <dgm:t>
        <a:bodyPr/>
        <a:lstStyle/>
        <a:p>
          <a:endParaRPr lang="pt-PT"/>
        </a:p>
      </dgm:t>
    </dgm:pt>
    <dgm:pt modelId="{CD009433-5E20-40DF-88EC-A958B1C0BBF9}" type="pres">
      <dgm:prSet presAssocID="{D4AD88A8-958F-46E6-AED1-90029C5FCA5F}" presName="composite" presStyleCnt="0"/>
      <dgm:spPr/>
    </dgm:pt>
    <dgm:pt modelId="{D690CA09-42F9-448F-94DC-07664600FC45}" type="pres">
      <dgm:prSet presAssocID="{D4AD88A8-958F-46E6-AED1-90029C5FCA5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687085-4AE6-44DB-8A47-F3D437A39BA2}" type="pres">
      <dgm:prSet presAssocID="{D4AD88A8-958F-46E6-AED1-90029C5FCA5F}" presName="parSh" presStyleLbl="node1" presStyleIdx="2" presStyleCnt="4"/>
      <dgm:spPr/>
      <dgm:t>
        <a:bodyPr/>
        <a:lstStyle/>
        <a:p>
          <a:endParaRPr lang="pt-PT"/>
        </a:p>
      </dgm:t>
    </dgm:pt>
    <dgm:pt modelId="{04A8FD86-0AA7-4CE0-BC8F-195976DED21E}" type="pres">
      <dgm:prSet presAssocID="{D4AD88A8-958F-46E6-AED1-90029C5FCA5F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1B0825-A357-49F5-B45F-9C22D2F7C693}" type="pres">
      <dgm:prSet presAssocID="{CF82D529-2DB2-4144-BD3E-7C7A942B45B1}" presName="sibTrans" presStyleLbl="sibTrans2D1" presStyleIdx="2" presStyleCnt="3" custAng="174310" custLinFactNeighborX="6412" custLinFactNeighborY="14408"/>
      <dgm:spPr/>
      <dgm:t>
        <a:bodyPr/>
        <a:lstStyle/>
        <a:p>
          <a:endParaRPr lang="pt-PT"/>
        </a:p>
      </dgm:t>
    </dgm:pt>
    <dgm:pt modelId="{B5DA74C7-8EA0-4817-AA38-8B114E2CF8F6}" type="pres">
      <dgm:prSet presAssocID="{CF82D529-2DB2-4144-BD3E-7C7A942B45B1}" presName="connTx" presStyleLbl="sibTrans2D1" presStyleIdx="2" presStyleCnt="3"/>
      <dgm:spPr/>
      <dgm:t>
        <a:bodyPr/>
        <a:lstStyle/>
        <a:p>
          <a:endParaRPr lang="pt-PT"/>
        </a:p>
      </dgm:t>
    </dgm:pt>
    <dgm:pt modelId="{07DF88D7-30E0-4F62-88B8-290295D83068}" type="pres">
      <dgm:prSet presAssocID="{3A85E248-8143-4D74-91B0-0C33682AE638}" presName="composite" presStyleCnt="0"/>
      <dgm:spPr/>
    </dgm:pt>
    <dgm:pt modelId="{AE66CB79-868B-4B7E-AC14-8E41DAFACF0B}" type="pres">
      <dgm:prSet presAssocID="{3A85E248-8143-4D74-91B0-0C33682AE63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3D2692-B679-4E87-A555-B189A5645A97}" type="pres">
      <dgm:prSet presAssocID="{3A85E248-8143-4D74-91B0-0C33682AE638}" presName="parSh" presStyleLbl="node1" presStyleIdx="3" presStyleCnt="4" custLinFactNeighborY="-5526"/>
      <dgm:spPr/>
      <dgm:t>
        <a:bodyPr/>
        <a:lstStyle/>
        <a:p>
          <a:endParaRPr lang="pt-PT"/>
        </a:p>
      </dgm:t>
    </dgm:pt>
    <dgm:pt modelId="{958FAB42-6A41-4090-8D88-E50C8579AC3D}" type="pres">
      <dgm:prSet presAssocID="{3A85E248-8143-4D74-91B0-0C33682AE638}" presName="desTx" presStyleLbl="fgAcc1" presStyleIdx="3" presStyleCnt="4" custScaleX="103997" custScaleY="1003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C12DE5D-1C81-49F1-8924-31E3235E4530}" type="presOf" srcId="{CF82D529-2DB2-4144-BD3E-7C7A942B45B1}" destId="{5E1B0825-A357-49F5-B45F-9C22D2F7C693}" srcOrd="0" destOrd="0" presId="urn:microsoft.com/office/officeart/2005/8/layout/process3"/>
    <dgm:cxn modelId="{ECE7308A-47F6-4F77-9EF5-9C3704D31572}" type="presOf" srcId="{A9EC9531-CDEA-4F12-98CA-23ABD74894EB}" destId="{174F5142-E848-4E59-B03E-A665A8611343}" srcOrd="0" destOrd="0" presId="urn:microsoft.com/office/officeart/2005/8/layout/process3"/>
    <dgm:cxn modelId="{3FE07BF3-ACEA-4510-8CA5-F34DFCFC6E94}" type="presOf" srcId="{75518D5E-8D2F-46B6-97F8-4CBB85FE17C0}" destId="{9D740668-B454-454A-8C4F-FACD071027D6}" srcOrd="1" destOrd="0" presId="urn:microsoft.com/office/officeart/2005/8/layout/process3"/>
    <dgm:cxn modelId="{4ABC5FBA-ABE4-446B-BDE4-E105680020A8}" type="presOf" srcId="{E76AB90F-FCD5-4097-950A-2690A95C46A3}" destId="{73F26FB6-E596-4994-8143-6C353E37CCC6}" srcOrd="0" destOrd="0" presId="urn:microsoft.com/office/officeart/2005/8/layout/process3"/>
    <dgm:cxn modelId="{C2812EA3-84D2-4539-837B-23958377E251}" type="presOf" srcId="{9AD67D8A-6A61-4247-B9DC-DB9A7539712A}" destId="{4217293F-AF2E-41FD-BFEC-249A3217FEF5}" srcOrd="0" destOrd="0" presId="urn:microsoft.com/office/officeart/2005/8/layout/process3"/>
    <dgm:cxn modelId="{2146D0FD-403B-4DBD-9227-66DF2C3D335B}" srcId="{47899ADB-2CA9-4926-B4CC-26D7D0C697EA}" destId="{3A85E248-8143-4D74-91B0-0C33682AE638}" srcOrd="3" destOrd="0" parTransId="{87397CF0-6FEE-431E-A0FD-CCBEF2F78CAB}" sibTransId="{3868BA8F-65E8-4ACF-A1A0-397CDCB25888}"/>
    <dgm:cxn modelId="{888013E9-A4ED-4B3C-95E4-589CC18B2109}" srcId="{47899ADB-2CA9-4926-B4CC-26D7D0C697EA}" destId="{D4AD88A8-958F-46E6-AED1-90029C5FCA5F}" srcOrd="2" destOrd="0" parTransId="{324216DB-2F76-4244-90E4-C01018A6F961}" sibTransId="{CF82D529-2DB2-4144-BD3E-7C7A942B45B1}"/>
    <dgm:cxn modelId="{2CE842A7-9EF4-4335-8B87-F604E4DBA97B}" type="presOf" srcId="{9AD67D8A-6A61-4247-B9DC-DB9A7539712A}" destId="{7D5CB14E-CF64-483A-A853-3B26F8E32756}" srcOrd="1" destOrd="0" presId="urn:microsoft.com/office/officeart/2005/8/layout/process3"/>
    <dgm:cxn modelId="{0754240A-290E-4B4F-9783-1BF5EF5537D3}" type="presOf" srcId="{0F49D823-A9C2-4A33-97FA-D9739AEE8717}" destId="{5D967180-A51D-471E-9205-5C23A05E96EA}" srcOrd="0" destOrd="0" presId="urn:microsoft.com/office/officeart/2005/8/layout/process3"/>
    <dgm:cxn modelId="{6B6E65C1-AA8C-4B39-BE72-F2828CD5F51A}" type="presOf" srcId="{D4AD88A8-958F-46E6-AED1-90029C5FCA5F}" destId="{D690CA09-42F9-448F-94DC-07664600FC45}" srcOrd="0" destOrd="0" presId="urn:microsoft.com/office/officeart/2005/8/layout/process3"/>
    <dgm:cxn modelId="{25BCCD81-97DD-482D-86F9-5B039BF8AC38}" srcId="{47899ADB-2CA9-4926-B4CC-26D7D0C697EA}" destId="{0F49D823-A9C2-4A33-97FA-D9739AEE8717}" srcOrd="1" destOrd="0" parTransId="{ECFE052F-B177-4E82-BC2F-1E5858108053}" sibTransId="{9AD67D8A-6A61-4247-B9DC-DB9A7539712A}"/>
    <dgm:cxn modelId="{B446CD12-B5C5-43F4-847E-512A23F68DC5}" type="presOf" srcId="{3A85E248-8143-4D74-91B0-0C33682AE638}" destId="{AE66CB79-868B-4B7E-AC14-8E41DAFACF0B}" srcOrd="0" destOrd="0" presId="urn:microsoft.com/office/officeart/2005/8/layout/process3"/>
    <dgm:cxn modelId="{249F6101-79A8-41C6-AE91-CBE02F99D253}" type="presOf" srcId="{E76AB90F-FCD5-4097-950A-2690A95C46A3}" destId="{F8503A96-CBD0-490C-93E3-BCD7535976A1}" srcOrd="1" destOrd="0" presId="urn:microsoft.com/office/officeart/2005/8/layout/process3"/>
    <dgm:cxn modelId="{8EDB16D2-FFE3-47FA-BC9F-1D7BDC6EE36E}" type="presOf" srcId="{0F49D823-A9C2-4A33-97FA-D9739AEE8717}" destId="{DAC31CAB-2898-4895-9B09-05779CE80489}" srcOrd="1" destOrd="0" presId="urn:microsoft.com/office/officeart/2005/8/layout/process3"/>
    <dgm:cxn modelId="{E9362CCB-09C7-46A3-8EF0-EED2CBCB2BAB}" type="presOf" srcId="{47899ADB-2CA9-4926-B4CC-26D7D0C697EA}" destId="{50B01771-3314-48E6-8004-944A338B95B2}" srcOrd="0" destOrd="0" presId="urn:microsoft.com/office/officeart/2005/8/layout/process3"/>
    <dgm:cxn modelId="{07B52547-9576-43DE-BAC8-C723AC94A9A5}" type="presOf" srcId="{CC718BA7-A290-4EAF-B241-065B94513B64}" destId="{04A8FD86-0AA7-4CE0-BC8F-195976DED21E}" srcOrd="0" destOrd="0" presId="urn:microsoft.com/office/officeart/2005/8/layout/process3"/>
    <dgm:cxn modelId="{C081BF64-DF19-4BE1-B595-7F81658553BE}" type="presOf" srcId="{CF82D529-2DB2-4144-BD3E-7C7A942B45B1}" destId="{B5DA74C7-8EA0-4817-AA38-8B114E2CF8F6}" srcOrd="1" destOrd="0" presId="urn:microsoft.com/office/officeart/2005/8/layout/process3"/>
    <dgm:cxn modelId="{7582DF88-3246-44C2-8494-1EB2187055BF}" srcId="{0F49D823-A9C2-4A33-97FA-D9739AEE8717}" destId="{A9EC9531-CDEA-4F12-98CA-23ABD74894EB}" srcOrd="0" destOrd="0" parTransId="{DB18E7DB-1E48-4904-B0E6-20892EE8C3F6}" sibTransId="{85A70CBE-93D0-44C4-8E9B-252127EC34B9}"/>
    <dgm:cxn modelId="{12370E0D-FF78-4492-B240-F25D9997D1CF}" srcId="{47899ADB-2CA9-4926-B4CC-26D7D0C697EA}" destId="{75518D5E-8D2F-46B6-97F8-4CBB85FE17C0}" srcOrd="0" destOrd="0" parTransId="{AA0224B1-A3FB-43C6-84FC-C3C071C9BF9B}" sibTransId="{E76AB90F-FCD5-4097-950A-2690A95C46A3}"/>
    <dgm:cxn modelId="{A876C8F8-97DD-4259-A1FC-7C7370F3EB1A}" type="presOf" srcId="{AC8CE12F-B75D-4894-B7CA-36E14121DB9C}" destId="{CF77AE62-CD51-4DE5-BFD9-F2435E7D78CD}" srcOrd="0" destOrd="0" presId="urn:microsoft.com/office/officeart/2005/8/layout/process3"/>
    <dgm:cxn modelId="{43EED98F-34CA-4143-B6C7-1745B507F0FA}" srcId="{75518D5E-8D2F-46B6-97F8-4CBB85FE17C0}" destId="{AC8CE12F-B75D-4894-B7CA-36E14121DB9C}" srcOrd="0" destOrd="0" parTransId="{DEA554C9-29F1-4C7F-95D1-4FC2897F36C7}" sibTransId="{E001FAB3-D5BF-4916-9B44-E9479FAD71D8}"/>
    <dgm:cxn modelId="{90475347-D5EA-46ED-84F0-933844347FEC}" srcId="{D4AD88A8-958F-46E6-AED1-90029C5FCA5F}" destId="{CC718BA7-A290-4EAF-B241-065B94513B64}" srcOrd="0" destOrd="0" parTransId="{1DE47BAB-B8A1-4EE3-BF49-1E6528A4C0DE}" sibTransId="{BB44A120-A400-4497-BB5E-B02D8745F073}"/>
    <dgm:cxn modelId="{74DD6C77-CD60-484D-99BA-BD911F997EF7}" type="presOf" srcId="{3A85E248-8143-4D74-91B0-0C33682AE638}" destId="{A53D2692-B679-4E87-A555-B189A5645A97}" srcOrd="1" destOrd="0" presId="urn:microsoft.com/office/officeart/2005/8/layout/process3"/>
    <dgm:cxn modelId="{FD49667A-E2F8-4C9C-99F1-8763B14F4CA3}" type="presOf" srcId="{75518D5E-8D2F-46B6-97F8-4CBB85FE17C0}" destId="{CE99497A-3916-455E-B3FC-B6FDB74195FD}" srcOrd="0" destOrd="0" presId="urn:microsoft.com/office/officeart/2005/8/layout/process3"/>
    <dgm:cxn modelId="{FA066080-78FE-4770-9A46-002E5D394078}" srcId="{3A85E248-8143-4D74-91B0-0C33682AE638}" destId="{9806F87E-6A07-4D51-8C13-D3144FD07560}" srcOrd="0" destOrd="0" parTransId="{EA612356-C0BA-4406-B01F-FF1D1AAB2DFE}" sibTransId="{F2F1E3E6-BC9B-4875-B084-E8F86D27799C}"/>
    <dgm:cxn modelId="{D83B2F60-D47D-4330-AAE9-C825399E14C8}" type="presOf" srcId="{9806F87E-6A07-4D51-8C13-D3144FD07560}" destId="{958FAB42-6A41-4090-8D88-E50C8579AC3D}" srcOrd="0" destOrd="0" presId="urn:microsoft.com/office/officeart/2005/8/layout/process3"/>
    <dgm:cxn modelId="{DF0714D6-8628-432F-990E-98C1FD5214AF}" type="presOf" srcId="{D4AD88A8-958F-46E6-AED1-90029C5FCA5F}" destId="{5C687085-4AE6-44DB-8A47-F3D437A39BA2}" srcOrd="1" destOrd="0" presId="urn:microsoft.com/office/officeart/2005/8/layout/process3"/>
    <dgm:cxn modelId="{DC18C10E-42CB-4F29-9D46-37E671DF128F}" type="presParOf" srcId="{50B01771-3314-48E6-8004-944A338B95B2}" destId="{DA09D3FB-0BAB-442C-B067-79651777EC37}" srcOrd="0" destOrd="0" presId="urn:microsoft.com/office/officeart/2005/8/layout/process3"/>
    <dgm:cxn modelId="{70B58254-56DC-4F4F-839D-EF4E70417D84}" type="presParOf" srcId="{DA09D3FB-0BAB-442C-B067-79651777EC37}" destId="{CE99497A-3916-455E-B3FC-B6FDB74195FD}" srcOrd="0" destOrd="0" presId="urn:microsoft.com/office/officeart/2005/8/layout/process3"/>
    <dgm:cxn modelId="{BC2CCE5C-CD1D-486D-805F-F3C07FAE0885}" type="presParOf" srcId="{DA09D3FB-0BAB-442C-B067-79651777EC37}" destId="{9D740668-B454-454A-8C4F-FACD071027D6}" srcOrd="1" destOrd="0" presId="urn:microsoft.com/office/officeart/2005/8/layout/process3"/>
    <dgm:cxn modelId="{9F627754-0DBF-42C6-90A3-97C2B749D61C}" type="presParOf" srcId="{DA09D3FB-0BAB-442C-B067-79651777EC37}" destId="{CF77AE62-CD51-4DE5-BFD9-F2435E7D78CD}" srcOrd="2" destOrd="0" presId="urn:microsoft.com/office/officeart/2005/8/layout/process3"/>
    <dgm:cxn modelId="{6CC47C4A-71BF-4A57-807A-B6F97CF103C7}" type="presParOf" srcId="{50B01771-3314-48E6-8004-944A338B95B2}" destId="{73F26FB6-E596-4994-8143-6C353E37CCC6}" srcOrd="1" destOrd="0" presId="urn:microsoft.com/office/officeart/2005/8/layout/process3"/>
    <dgm:cxn modelId="{5E591DF1-CC3D-43D0-AC2D-8C69B376AD21}" type="presParOf" srcId="{73F26FB6-E596-4994-8143-6C353E37CCC6}" destId="{F8503A96-CBD0-490C-93E3-BCD7535976A1}" srcOrd="0" destOrd="0" presId="urn:microsoft.com/office/officeart/2005/8/layout/process3"/>
    <dgm:cxn modelId="{C5CE82D6-D855-4260-8530-659149DC009C}" type="presParOf" srcId="{50B01771-3314-48E6-8004-944A338B95B2}" destId="{568F4A84-9035-4066-B9BD-460D3856B38F}" srcOrd="2" destOrd="0" presId="urn:microsoft.com/office/officeart/2005/8/layout/process3"/>
    <dgm:cxn modelId="{ABF50F90-CA22-4231-8F8E-2943DEB738EF}" type="presParOf" srcId="{568F4A84-9035-4066-B9BD-460D3856B38F}" destId="{5D967180-A51D-471E-9205-5C23A05E96EA}" srcOrd="0" destOrd="0" presId="urn:microsoft.com/office/officeart/2005/8/layout/process3"/>
    <dgm:cxn modelId="{35EE8688-378F-42C8-A249-7E21188C2CC8}" type="presParOf" srcId="{568F4A84-9035-4066-B9BD-460D3856B38F}" destId="{DAC31CAB-2898-4895-9B09-05779CE80489}" srcOrd="1" destOrd="0" presId="urn:microsoft.com/office/officeart/2005/8/layout/process3"/>
    <dgm:cxn modelId="{3C15F10A-85AB-418A-8E78-172B95B8F9D3}" type="presParOf" srcId="{568F4A84-9035-4066-B9BD-460D3856B38F}" destId="{174F5142-E848-4E59-B03E-A665A8611343}" srcOrd="2" destOrd="0" presId="urn:microsoft.com/office/officeart/2005/8/layout/process3"/>
    <dgm:cxn modelId="{08AA32AA-BD01-4126-B2EE-2D7771B637BF}" type="presParOf" srcId="{50B01771-3314-48E6-8004-944A338B95B2}" destId="{4217293F-AF2E-41FD-BFEC-249A3217FEF5}" srcOrd="3" destOrd="0" presId="urn:microsoft.com/office/officeart/2005/8/layout/process3"/>
    <dgm:cxn modelId="{212A09EA-63A8-4017-959B-593527D89CA3}" type="presParOf" srcId="{4217293F-AF2E-41FD-BFEC-249A3217FEF5}" destId="{7D5CB14E-CF64-483A-A853-3B26F8E32756}" srcOrd="0" destOrd="0" presId="urn:microsoft.com/office/officeart/2005/8/layout/process3"/>
    <dgm:cxn modelId="{6C1D3B17-D098-435A-8917-5058D3EA44ED}" type="presParOf" srcId="{50B01771-3314-48E6-8004-944A338B95B2}" destId="{CD009433-5E20-40DF-88EC-A958B1C0BBF9}" srcOrd="4" destOrd="0" presId="urn:microsoft.com/office/officeart/2005/8/layout/process3"/>
    <dgm:cxn modelId="{566C13C7-72D9-4073-80FA-B52D7DFB1A09}" type="presParOf" srcId="{CD009433-5E20-40DF-88EC-A958B1C0BBF9}" destId="{D690CA09-42F9-448F-94DC-07664600FC45}" srcOrd="0" destOrd="0" presId="urn:microsoft.com/office/officeart/2005/8/layout/process3"/>
    <dgm:cxn modelId="{DC653550-F43C-4947-AF17-FFCFE4C4ED79}" type="presParOf" srcId="{CD009433-5E20-40DF-88EC-A958B1C0BBF9}" destId="{5C687085-4AE6-44DB-8A47-F3D437A39BA2}" srcOrd="1" destOrd="0" presId="urn:microsoft.com/office/officeart/2005/8/layout/process3"/>
    <dgm:cxn modelId="{F709A1D6-FAA3-4FD7-9892-D5B6A571A83C}" type="presParOf" srcId="{CD009433-5E20-40DF-88EC-A958B1C0BBF9}" destId="{04A8FD86-0AA7-4CE0-BC8F-195976DED21E}" srcOrd="2" destOrd="0" presId="urn:microsoft.com/office/officeart/2005/8/layout/process3"/>
    <dgm:cxn modelId="{4E08439C-F22F-4866-9A62-1289E0EF3715}" type="presParOf" srcId="{50B01771-3314-48E6-8004-944A338B95B2}" destId="{5E1B0825-A357-49F5-B45F-9C22D2F7C693}" srcOrd="5" destOrd="0" presId="urn:microsoft.com/office/officeart/2005/8/layout/process3"/>
    <dgm:cxn modelId="{BDCF1ED8-EA2D-446E-B329-81F152B48820}" type="presParOf" srcId="{5E1B0825-A357-49F5-B45F-9C22D2F7C693}" destId="{B5DA74C7-8EA0-4817-AA38-8B114E2CF8F6}" srcOrd="0" destOrd="0" presId="urn:microsoft.com/office/officeart/2005/8/layout/process3"/>
    <dgm:cxn modelId="{266D5C74-0F92-4D1D-A6D1-0CDA272016C2}" type="presParOf" srcId="{50B01771-3314-48E6-8004-944A338B95B2}" destId="{07DF88D7-30E0-4F62-88B8-290295D83068}" srcOrd="6" destOrd="0" presId="urn:microsoft.com/office/officeart/2005/8/layout/process3"/>
    <dgm:cxn modelId="{DD5EFA67-E95D-474C-8275-4203D77108AA}" type="presParOf" srcId="{07DF88D7-30E0-4F62-88B8-290295D83068}" destId="{AE66CB79-868B-4B7E-AC14-8E41DAFACF0B}" srcOrd="0" destOrd="0" presId="urn:microsoft.com/office/officeart/2005/8/layout/process3"/>
    <dgm:cxn modelId="{6050AEB0-B0D1-4B32-B98E-7D4EFDFE70C8}" type="presParOf" srcId="{07DF88D7-30E0-4F62-88B8-290295D83068}" destId="{A53D2692-B679-4E87-A555-B189A5645A97}" srcOrd="1" destOrd="0" presId="urn:microsoft.com/office/officeart/2005/8/layout/process3"/>
    <dgm:cxn modelId="{059735EF-57E9-4281-BF0D-D98E4634EF18}" type="presParOf" srcId="{07DF88D7-30E0-4F62-88B8-290295D83068}" destId="{958FAB42-6A41-4090-8D88-E50C8579AC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ETAR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4340" y="3602038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Ciências da Natureza</a:t>
            </a:r>
          </a:p>
          <a:p>
            <a:pPr algn="l"/>
            <a:r>
              <a:rPr lang="pt-PT" dirty="0" smtClean="0">
                <a:solidFill>
                  <a:srgbClr val="BFCEE9"/>
                </a:solidFill>
              </a:rPr>
              <a:t>8º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42616" y="751288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t="10187" b="1172"/>
          <a:stretch/>
        </p:blipFill>
        <p:spPr>
          <a:xfrm>
            <a:off x="7819986" y="2185995"/>
            <a:ext cx="4033481" cy="238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O que é uma ETAR?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solidFill>
                  <a:schemeClr val="bg2">
                    <a:lumMod val="50000"/>
                  </a:schemeClr>
                </a:solidFill>
              </a:rPr>
              <a:t>ETAR </a:t>
            </a:r>
            <a:r>
              <a:rPr lang="pt-PT" sz="2200" dirty="0" smtClean="0"/>
              <a:t>é uma </a:t>
            </a:r>
            <a:r>
              <a:rPr lang="pt-PT" sz="2200" b="1" dirty="0" smtClean="0">
                <a:solidFill>
                  <a:srgbClr val="00B0F0"/>
                </a:solidFill>
              </a:rPr>
              <a:t>E</a:t>
            </a:r>
            <a:r>
              <a:rPr lang="pt-PT" sz="2200" dirty="0" smtClean="0"/>
              <a:t>stação de </a:t>
            </a:r>
            <a:r>
              <a:rPr lang="pt-PT" sz="2200" b="1" dirty="0" smtClean="0">
                <a:solidFill>
                  <a:srgbClr val="00B0F0"/>
                </a:solidFill>
              </a:rPr>
              <a:t>T</a:t>
            </a:r>
            <a:r>
              <a:rPr lang="pt-PT" sz="2200" dirty="0" smtClean="0"/>
              <a:t>ratamento de </a:t>
            </a:r>
            <a:r>
              <a:rPr lang="pt-PT" sz="2200" b="1" dirty="0" smtClean="0">
                <a:solidFill>
                  <a:srgbClr val="00B0F0"/>
                </a:solidFill>
              </a:rPr>
              <a:t>Á</a:t>
            </a:r>
            <a:r>
              <a:rPr lang="pt-PT" sz="2200" dirty="0" smtClean="0"/>
              <a:t>guas </a:t>
            </a:r>
            <a:r>
              <a:rPr lang="pt-PT" sz="2200" b="1" dirty="0" smtClean="0">
                <a:solidFill>
                  <a:srgbClr val="00B0F0"/>
                </a:solidFill>
              </a:rPr>
              <a:t>R</a:t>
            </a:r>
            <a:r>
              <a:rPr lang="pt-PT" sz="2200" dirty="0" smtClean="0"/>
              <a:t>esiduais (esgotos) provenientes de atividades urbanas, industriais e agrícolas, incluindo as águas lixiviantes geradas nos aterros.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88" y="2637433"/>
            <a:ext cx="3927668" cy="26111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153385" y="5277865"/>
            <a:ext cx="3927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1 - ETAR de Vilamoura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</a:t>
            </a:r>
            <a:r>
              <a:rPr lang="pt-PT" sz="1000" dirty="0" smtClean="0"/>
              <a:t>www.aguasdoalgarve.pt/content.php?c=104)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Processo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37440"/>
            <a:ext cx="10353660" cy="3827992"/>
          </a:xfrm>
        </p:spPr>
        <p:txBody>
          <a:bodyPr>
            <a:noAutofit/>
          </a:bodyPr>
          <a:lstStyle/>
          <a:p>
            <a:pPr algn="just"/>
            <a:r>
              <a:rPr lang="pt-PT" sz="2200" dirty="0"/>
              <a:t>Depois de utilizarmos a água no nosso dia a dia para </a:t>
            </a:r>
            <a:r>
              <a:rPr lang="pt-PT" sz="2200" dirty="0" smtClean="0"/>
              <a:t>diversas atividades (exemplo: cozinhar</a:t>
            </a:r>
            <a:r>
              <a:rPr lang="pt-PT" sz="2200" dirty="0"/>
              <a:t>, limpar, tomar banho, etc.) a mesma transforma-se em água </a:t>
            </a:r>
            <a:r>
              <a:rPr lang="pt-PT" sz="2200" dirty="0" smtClean="0"/>
              <a:t>residual </a:t>
            </a:r>
            <a:r>
              <a:rPr lang="pt-PT" sz="2200" dirty="0"/>
              <a:t>e necessita de ser tratada para poder ser reutilizada</a:t>
            </a:r>
            <a:r>
              <a:rPr lang="pt-PT" sz="2200" dirty="0" smtClean="0"/>
              <a:t>.</a:t>
            </a:r>
          </a:p>
          <a:p>
            <a:pPr algn="just"/>
            <a:endParaRPr lang="pt-PT" sz="2200" dirty="0"/>
          </a:p>
          <a:p>
            <a:pPr algn="just"/>
            <a:endParaRPr lang="pt-PT" sz="2200" dirty="0" smtClean="0"/>
          </a:p>
          <a:p>
            <a:pPr algn="just"/>
            <a:endParaRPr lang="pt-PT" sz="2200" dirty="0"/>
          </a:p>
          <a:p>
            <a:pPr algn="just"/>
            <a:endParaRPr lang="pt-PT" sz="2200" dirty="0" smtClean="0"/>
          </a:p>
          <a:p>
            <a:pPr algn="just"/>
            <a:endParaRPr lang="pt-PT" sz="2200" dirty="0" smtClean="0"/>
          </a:p>
          <a:p>
            <a:pPr algn="just"/>
            <a:r>
              <a:rPr lang="pt-PT" sz="2200" dirty="0" smtClean="0"/>
              <a:t>A </a:t>
            </a:r>
            <a:r>
              <a:rPr lang="pt-PT" sz="2200" dirty="0"/>
              <a:t>ETAR tem como principal função receber e tratar as águas residuais, de forma a serem devolvidas ao meio ambiente, em condições ambientalmente seguras.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33204" t="30315" r="50231" b="50924"/>
          <a:stretch/>
        </p:blipFill>
        <p:spPr>
          <a:xfrm rot="606726">
            <a:off x="271295" y="2853458"/>
            <a:ext cx="2155207" cy="1372416"/>
          </a:xfrm>
          <a:prstGeom prst="rect">
            <a:avLst/>
          </a:prstGeom>
        </p:spPr>
      </p:pic>
      <p:pic>
        <p:nvPicPr>
          <p:cNvPr id="2050" name="Picture 2" descr="Agua no dia a d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5" t="8140" b="55755"/>
          <a:stretch/>
        </p:blipFill>
        <p:spPr bwMode="auto">
          <a:xfrm rot="718886">
            <a:off x="10381996" y="2816820"/>
            <a:ext cx="1568495" cy="19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ua no dia a d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45213" r="64737" b="27890"/>
          <a:stretch/>
        </p:blipFill>
        <p:spPr bwMode="auto">
          <a:xfrm>
            <a:off x="4871721" y="3426664"/>
            <a:ext cx="1218845" cy="14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l="68507" t="68674" r="7156" b="4672"/>
          <a:stretch/>
        </p:blipFill>
        <p:spPr>
          <a:xfrm>
            <a:off x="7648141" y="2674917"/>
            <a:ext cx="1622739" cy="14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Processo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1115" y="1567551"/>
            <a:ext cx="1035366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O tratamento de águas residuais inclui processos:</a:t>
            </a:r>
          </a:p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4360837"/>
              </p:ext>
            </p:extLst>
          </p:nvPr>
        </p:nvGraphicFramePr>
        <p:xfrm>
          <a:off x="2863626" y="2021004"/>
          <a:ext cx="6768637" cy="208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0"/>
          <a:srcRect l="22647" t="53653" r="71414" b="22755"/>
          <a:stretch/>
        </p:blipFill>
        <p:spPr>
          <a:xfrm>
            <a:off x="206042" y="3995498"/>
            <a:ext cx="755992" cy="169902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962034" y="3992311"/>
            <a:ext cx="32249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o tratamento mecânico e físico-químico remove 35% dos poluentes existentes na água. Já o tratamento biológico remove entre 80% a 90% dos restantes poluentes.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1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690688"/>
            <a:ext cx="10353660" cy="42335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200" dirty="0" smtClean="0"/>
              <a:t>A </a:t>
            </a:r>
            <a:r>
              <a:rPr lang="pt-PT" sz="2200" dirty="0"/>
              <a:t>ETAR pode integrar quatro fases de tratamento</a:t>
            </a:r>
            <a:r>
              <a:rPr lang="pt-PT" sz="2200" dirty="0" smtClean="0"/>
              <a:t>:</a:t>
            </a:r>
          </a:p>
          <a:p>
            <a:pPr algn="just"/>
            <a:endParaRPr lang="pt-PT" sz="2400" dirty="0"/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endParaRPr lang="pt-PT" b="1" dirty="0"/>
          </a:p>
          <a:p>
            <a:pPr marL="0" indent="0" algn="just">
              <a:buNone/>
            </a:pPr>
            <a:endParaRPr lang="pt-PT" sz="2200" b="1" dirty="0" smtClean="0"/>
          </a:p>
          <a:p>
            <a:pPr marL="0" indent="0" algn="just">
              <a:buNone/>
            </a:pPr>
            <a:endParaRPr lang="pt-PT" sz="2200" b="1" dirty="0"/>
          </a:p>
          <a:p>
            <a:pPr marL="0" indent="0" algn="just">
              <a:buNone/>
            </a:pPr>
            <a:endParaRPr lang="pt-PT" sz="2200" b="1" dirty="0" smtClean="0"/>
          </a:p>
          <a:p>
            <a:pPr marL="0" indent="0" algn="just">
              <a:buNone/>
            </a:pPr>
            <a:endParaRPr lang="pt-PT" sz="2200" dirty="0" smtClean="0"/>
          </a:p>
          <a:p>
            <a:pPr marL="0" indent="0" algn="just">
              <a:buNone/>
            </a:pPr>
            <a:r>
              <a:rPr lang="pt-PT" sz="2200" dirty="0" smtClean="0"/>
              <a:t>Após este tratamento a água deve apresentar uma qualidade compatível com as Diretivas Comunitárias e, posteriormente poderá ser reutilizada. No entanto, geralmente, a água é lançada nos rios e nos mares em condições ambientalmente seguras.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sz="46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14507886"/>
              </p:ext>
            </p:extLst>
          </p:nvPr>
        </p:nvGraphicFramePr>
        <p:xfrm>
          <a:off x="101785" y="2138380"/>
          <a:ext cx="11850590" cy="265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31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gda.pt/images/stories/artigos/ETA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5" y="1626754"/>
            <a:ext cx="11411928" cy="35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36635" y="5204765"/>
            <a:ext cx="11411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Funcionamento de uma ETAR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pt-PT" sz="1000" dirty="0"/>
              <a:t>Águas Publicas do </a:t>
            </a:r>
            <a:r>
              <a:rPr lang="pt-PT" sz="1000" dirty="0" smtClean="0"/>
              <a:t>Alentejo)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6512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1157963" y="3836580"/>
            <a:ext cx="3308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existem </a:t>
            </a:r>
            <a:r>
              <a:rPr lang="pt-PT" sz="1600" dirty="0" err="1" smtClean="0"/>
              <a:t>ETARs</a:t>
            </a:r>
            <a:r>
              <a:rPr lang="pt-PT" sz="1600" dirty="0" smtClean="0"/>
              <a:t> que não procedem ao tratamento terciário, visto o efluente já apresentar qualidade suficiente para ser descarregado no meio ambiente, após o tratamento biológico.</a:t>
            </a:r>
          </a:p>
          <a:p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l="22647" t="53653" r="71414" b="22755"/>
          <a:stretch/>
        </p:blipFill>
        <p:spPr>
          <a:xfrm>
            <a:off x="225673" y="3836580"/>
            <a:ext cx="843648" cy="1842368"/>
          </a:xfrm>
          <a:prstGeom prst="rect">
            <a:avLst/>
          </a:prstGeom>
        </p:spPr>
      </p:pic>
      <p:pic>
        <p:nvPicPr>
          <p:cNvPr id="1026" name="Picture 2" descr="http://www.oribatejo.pt/wp-content/uploads/2014/12/etar-pinheiro-grande-carregueira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02" y="1447635"/>
            <a:ext cx="4199333" cy="278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eioambiente.culturamix.com/blog/wp-content/gallery/meio-ambiente-natural/meio-ambiente-natural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28" y="3099635"/>
            <a:ext cx="3760614" cy="26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Exercício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476671"/>
            <a:ext cx="10515600" cy="4351338"/>
          </a:xfrm>
        </p:spPr>
        <p:txBody>
          <a:bodyPr>
            <a:normAutofit/>
          </a:bodyPr>
          <a:lstStyle/>
          <a:p>
            <a:r>
              <a:rPr lang="pt-PT" sz="2200" dirty="0"/>
              <a:t>F</a:t>
            </a:r>
            <a:r>
              <a:rPr lang="pt-PT" sz="2200" dirty="0" smtClean="0"/>
              <a:t>az a legenda das diferentes fases de tratamento existentes numa ETAR.</a:t>
            </a:r>
            <a:endParaRPr lang="pt-PT" sz="22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/>
          <a:srcRect l="36999" t="39393" r="23011" b="22755"/>
          <a:stretch/>
        </p:blipFill>
        <p:spPr>
          <a:xfrm>
            <a:off x="2932269" y="1828910"/>
            <a:ext cx="6489402" cy="345352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307197" y="5279501"/>
            <a:ext cx="5963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3 – Esquema do funcionamento de uma ETAR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pt-PT" sz="1000" dirty="0"/>
              <a:t>http://</a:t>
            </a:r>
            <a:r>
              <a:rPr lang="pt-PT" sz="1000" dirty="0" smtClean="0"/>
              <a:t>aguasdivertidas.ccems.pt/AguasDivertidas/ETAeETAR/ETAR.htm)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8975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/>
              <a:t>As informações presentes neste documento tiveram como base o Manual de Ciências da </a:t>
            </a:r>
            <a:r>
              <a:rPr lang="pt-PT" sz="2000" b="1" smtClean="0"/>
              <a:t>Natureza </a:t>
            </a:r>
            <a:r>
              <a:rPr lang="pt-PT" sz="2000" b="1" smtClean="0"/>
              <a:t>do </a:t>
            </a:r>
            <a:r>
              <a:rPr lang="pt-PT" sz="2000" b="1" dirty="0" smtClean="0"/>
              <a:t>8.º ano:</a:t>
            </a:r>
          </a:p>
          <a:p>
            <a:pPr marL="0" indent="0">
              <a:buNone/>
            </a:pPr>
            <a:endParaRPr lang="pt-PT" sz="1000" b="1" dirty="0" smtClean="0"/>
          </a:p>
          <a:p>
            <a:r>
              <a:rPr lang="pt-PT" sz="2000" dirty="0"/>
              <a:t>Antunes, C., Bispo, M., </a:t>
            </a:r>
            <a:r>
              <a:rPr lang="pt-PT" sz="2000" dirty="0" err="1"/>
              <a:t>Guindeira</a:t>
            </a:r>
            <a:r>
              <a:rPr lang="pt-PT" sz="2000" dirty="0"/>
              <a:t>, P. “Descobrir a terra” Ciências da Natureza do 8º ano. Areal Editores, </a:t>
            </a:r>
            <a:r>
              <a:rPr lang="pt-PT" sz="2000" dirty="0" smtClean="0"/>
              <a:t>Lisboa.</a:t>
            </a:r>
          </a:p>
          <a:p>
            <a:endParaRPr lang="pt-PT" sz="2000" dirty="0" smtClean="0"/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5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303</TotalTime>
  <Words>506</Words>
  <Application>Microsoft Office PowerPoint</Application>
  <PresentationFormat>Ecrã Panorâmico</PresentationFormat>
  <Paragraphs>89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Footlight MT Light</vt:lpstr>
      <vt:lpstr>Tema do Office</vt:lpstr>
      <vt:lpstr>ETAR</vt:lpstr>
      <vt:lpstr>O que é uma ETAR?</vt:lpstr>
      <vt:lpstr>Processo</vt:lpstr>
      <vt:lpstr>Processo</vt:lpstr>
      <vt:lpstr>Etapas de tratamento</vt:lpstr>
      <vt:lpstr>Etapas de tratamento</vt:lpstr>
      <vt:lpstr>Etapas de tratamento</vt:lpstr>
      <vt:lpstr>Exercício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37</cp:revision>
  <dcterms:created xsi:type="dcterms:W3CDTF">2016-08-07T20:08:56Z</dcterms:created>
  <dcterms:modified xsi:type="dcterms:W3CDTF">2016-09-17T22:09:38Z</dcterms:modified>
</cp:coreProperties>
</file>