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1" r:id="rId5"/>
    <p:sldId id="282" r:id="rId6"/>
    <p:sldId id="283" r:id="rId7"/>
    <p:sldId id="285" r:id="rId8"/>
    <p:sldId id="284" r:id="rId9"/>
    <p:sldId id="26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EC368-0898-49DC-ABA3-46B294AFE16D}" type="doc">
      <dgm:prSet loTypeId="urn:microsoft.com/office/officeart/2005/8/layout/hList7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A7635A3-8D48-40CD-9BA4-E1BE859B6B71}">
      <dgm:prSet phldrT="[Texto]"/>
      <dgm:spPr/>
      <dgm:t>
        <a:bodyPr/>
        <a:lstStyle/>
        <a:p>
          <a:r>
            <a:rPr lang="pt-PT" dirty="0" smtClean="0"/>
            <a:t>Luz</a:t>
          </a:r>
          <a:endParaRPr lang="pt-PT" dirty="0"/>
        </a:p>
      </dgm:t>
    </dgm:pt>
    <dgm:pt modelId="{B407E9BA-A2C8-4222-902D-725C3DF6B928}" type="parTrans" cxnId="{F2914886-FAED-4852-B144-19AD47F0E09D}">
      <dgm:prSet/>
      <dgm:spPr/>
      <dgm:t>
        <a:bodyPr/>
        <a:lstStyle/>
        <a:p>
          <a:endParaRPr lang="pt-PT"/>
        </a:p>
      </dgm:t>
    </dgm:pt>
    <dgm:pt modelId="{44A36B0A-F39F-4DB0-A1C6-A4AB52D42E6A}" type="sibTrans" cxnId="{F2914886-FAED-4852-B144-19AD47F0E09D}">
      <dgm:prSet/>
      <dgm:spPr/>
      <dgm:t>
        <a:bodyPr/>
        <a:lstStyle/>
        <a:p>
          <a:endParaRPr lang="pt-PT"/>
        </a:p>
      </dgm:t>
    </dgm:pt>
    <dgm:pt modelId="{20B2E814-CEC3-4955-BC31-D3D04F319BCA}">
      <dgm:prSet phldrT="[Texto]"/>
      <dgm:spPr/>
      <dgm:t>
        <a:bodyPr/>
        <a:lstStyle/>
        <a:p>
          <a:r>
            <a:rPr lang="pt-PT" dirty="0" smtClean="0"/>
            <a:t>Temperatura</a:t>
          </a:r>
          <a:endParaRPr lang="pt-PT" dirty="0"/>
        </a:p>
      </dgm:t>
    </dgm:pt>
    <dgm:pt modelId="{7F515D96-0B09-4F3A-95CF-A80F4F4A91EE}" type="parTrans" cxnId="{A4FD9A16-838C-4B00-8E3C-7EF8135CD6D8}">
      <dgm:prSet/>
      <dgm:spPr/>
      <dgm:t>
        <a:bodyPr/>
        <a:lstStyle/>
        <a:p>
          <a:endParaRPr lang="pt-PT"/>
        </a:p>
      </dgm:t>
    </dgm:pt>
    <dgm:pt modelId="{EB6D7520-5755-4A8E-85CF-002F804F223D}" type="sibTrans" cxnId="{A4FD9A16-838C-4B00-8E3C-7EF8135CD6D8}">
      <dgm:prSet/>
      <dgm:spPr/>
      <dgm:t>
        <a:bodyPr/>
        <a:lstStyle/>
        <a:p>
          <a:endParaRPr lang="pt-PT"/>
        </a:p>
      </dgm:t>
    </dgm:pt>
    <dgm:pt modelId="{731815EF-FD8D-4413-AC52-BDCB8BE3400C}">
      <dgm:prSet phldrT="[Texto]"/>
      <dgm:spPr/>
      <dgm:t>
        <a:bodyPr/>
        <a:lstStyle/>
        <a:p>
          <a:r>
            <a:rPr lang="pt-PT" dirty="0" smtClean="0"/>
            <a:t>Pluviosidade</a:t>
          </a:r>
          <a:endParaRPr lang="pt-PT" dirty="0"/>
        </a:p>
      </dgm:t>
    </dgm:pt>
    <dgm:pt modelId="{5AE03D14-DB34-4E05-98BB-1B7C1AEAB69F}" type="parTrans" cxnId="{B16DB3D4-C3AE-4490-9B59-51DD24746CD8}">
      <dgm:prSet/>
      <dgm:spPr/>
      <dgm:t>
        <a:bodyPr/>
        <a:lstStyle/>
        <a:p>
          <a:endParaRPr lang="pt-PT"/>
        </a:p>
      </dgm:t>
    </dgm:pt>
    <dgm:pt modelId="{3B36C398-9C23-4BD8-BEC7-AED7B2CE30DF}" type="sibTrans" cxnId="{B16DB3D4-C3AE-4490-9B59-51DD24746CD8}">
      <dgm:prSet/>
      <dgm:spPr/>
      <dgm:t>
        <a:bodyPr/>
        <a:lstStyle/>
        <a:p>
          <a:endParaRPr lang="pt-PT"/>
        </a:p>
      </dgm:t>
    </dgm:pt>
    <dgm:pt modelId="{77790233-20F2-4AAE-9361-DFE4CB3F9F3D}">
      <dgm:prSet phldrT="[Texto]"/>
      <dgm:spPr/>
      <dgm:t>
        <a:bodyPr/>
        <a:lstStyle/>
        <a:p>
          <a:r>
            <a:rPr lang="pt-PT" dirty="0" smtClean="0"/>
            <a:t>Humidade</a:t>
          </a:r>
          <a:endParaRPr lang="pt-PT" dirty="0"/>
        </a:p>
      </dgm:t>
    </dgm:pt>
    <dgm:pt modelId="{D7810837-B1CF-4980-94CF-AEF9B115190F}" type="parTrans" cxnId="{ED1CAAB1-7B4D-42C2-913E-3B181B1CDC6A}">
      <dgm:prSet/>
      <dgm:spPr/>
      <dgm:t>
        <a:bodyPr/>
        <a:lstStyle/>
        <a:p>
          <a:endParaRPr lang="pt-PT"/>
        </a:p>
      </dgm:t>
    </dgm:pt>
    <dgm:pt modelId="{09D17402-8625-4E77-BC30-3D3D62646072}" type="sibTrans" cxnId="{ED1CAAB1-7B4D-42C2-913E-3B181B1CDC6A}">
      <dgm:prSet/>
      <dgm:spPr/>
      <dgm:t>
        <a:bodyPr/>
        <a:lstStyle/>
        <a:p>
          <a:endParaRPr lang="pt-PT"/>
        </a:p>
      </dgm:t>
    </dgm:pt>
    <dgm:pt modelId="{606DCE87-D518-4499-B8CA-FF8632F28575}">
      <dgm:prSet phldrT="[Texto]"/>
      <dgm:spPr/>
      <dgm:t>
        <a:bodyPr/>
        <a:lstStyle/>
        <a:p>
          <a:r>
            <a:rPr lang="pt-PT" dirty="0" smtClean="0"/>
            <a:t>Substrato</a:t>
          </a:r>
          <a:endParaRPr lang="pt-PT" dirty="0"/>
        </a:p>
      </dgm:t>
    </dgm:pt>
    <dgm:pt modelId="{EDE0F6A0-2200-4ED6-A53A-EA21D8361B98}" type="parTrans" cxnId="{734B7C76-DA29-4D6C-BC7F-CB3005764316}">
      <dgm:prSet/>
      <dgm:spPr/>
      <dgm:t>
        <a:bodyPr/>
        <a:lstStyle/>
        <a:p>
          <a:endParaRPr lang="pt-PT"/>
        </a:p>
      </dgm:t>
    </dgm:pt>
    <dgm:pt modelId="{8DFE70DD-B530-4E27-B226-4D18F68C0F92}" type="sibTrans" cxnId="{734B7C76-DA29-4D6C-BC7F-CB3005764316}">
      <dgm:prSet/>
      <dgm:spPr/>
      <dgm:t>
        <a:bodyPr/>
        <a:lstStyle/>
        <a:p>
          <a:endParaRPr lang="pt-PT"/>
        </a:p>
      </dgm:t>
    </dgm:pt>
    <dgm:pt modelId="{E4076DB5-62F3-48CD-8180-55E0CEF6C5AD}" type="pres">
      <dgm:prSet presAssocID="{79AEC368-0898-49DC-ABA3-46B294AFE1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93AE2D3-D678-4941-BDC2-11B769B1C1D6}" type="pres">
      <dgm:prSet presAssocID="{79AEC368-0898-49DC-ABA3-46B294AFE16D}" presName="fgShape" presStyleLbl="fgShp" presStyleIdx="0" presStyleCnt="1"/>
      <dgm:spPr/>
    </dgm:pt>
    <dgm:pt modelId="{FB071ED4-1AB4-4109-8FB6-54100DB8FC0D}" type="pres">
      <dgm:prSet presAssocID="{79AEC368-0898-49DC-ABA3-46B294AFE16D}" presName="linComp" presStyleCnt="0"/>
      <dgm:spPr/>
    </dgm:pt>
    <dgm:pt modelId="{CB9CA403-B904-4D56-B277-9904A5EAA096}" type="pres">
      <dgm:prSet presAssocID="{1A7635A3-8D48-40CD-9BA4-E1BE859B6B71}" presName="compNode" presStyleCnt="0"/>
      <dgm:spPr/>
    </dgm:pt>
    <dgm:pt modelId="{ED2D7390-35C7-488C-B744-A3F481483105}" type="pres">
      <dgm:prSet presAssocID="{1A7635A3-8D48-40CD-9BA4-E1BE859B6B71}" presName="bkgdShape" presStyleLbl="node1" presStyleIdx="0" presStyleCnt="5"/>
      <dgm:spPr/>
      <dgm:t>
        <a:bodyPr/>
        <a:lstStyle/>
        <a:p>
          <a:endParaRPr lang="pt-PT"/>
        </a:p>
      </dgm:t>
    </dgm:pt>
    <dgm:pt modelId="{2847FE41-F4AD-4B94-B00B-207D3C4A60FF}" type="pres">
      <dgm:prSet presAssocID="{1A7635A3-8D48-40CD-9BA4-E1BE859B6B7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6FAD48-73B9-4036-996B-790415B2FB11}" type="pres">
      <dgm:prSet presAssocID="{1A7635A3-8D48-40CD-9BA4-E1BE859B6B71}" presName="invisiNode" presStyleLbl="node1" presStyleIdx="0" presStyleCnt="5"/>
      <dgm:spPr/>
    </dgm:pt>
    <dgm:pt modelId="{19A38732-65A6-43F0-876E-DE044DE78B49}" type="pres">
      <dgm:prSet presAssocID="{1A7635A3-8D48-40CD-9BA4-E1BE859B6B71}" presName="imagNode" presStyleLbl="fgImgPlace1" presStyleIdx="0" presStyleCnt="5" custScaleX="133254" custScaleY="1249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324246-6A92-4814-9823-E649E568F6FF}" type="pres">
      <dgm:prSet presAssocID="{44A36B0A-F39F-4DB0-A1C6-A4AB52D42E6A}" presName="sibTrans" presStyleLbl="sibTrans2D1" presStyleIdx="0" presStyleCnt="0"/>
      <dgm:spPr/>
      <dgm:t>
        <a:bodyPr/>
        <a:lstStyle/>
        <a:p>
          <a:endParaRPr lang="pt-PT"/>
        </a:p>
      </dgm:t>
    </dgm:pt>
    <dgm:pt modelId="{092E186A-FD51-45F9-A442-EF1549585A0D}" type="pres">
      <dgm:prSet presAssocID="{20B2E814-CEC3-4955-BC31-D3D04F319BCA}" presName="compNode" presStyleCnt="0"/>
      <dgm:spPr/>
    </dgm:pt>
    <dgm:pt modelId="{16C6B9A8-B48C-4E6C-96A9-8547F36F6D12}" type="pres">
      <dgm:prSet presAssocID="{20B2E814-CEC3-4955-BC31-D3D04F319BCA}" presName="bkgdShape" presStyleLbl="node1" presStyleIdx="1" presStyleCnt="5"/>
      <dgm:spPr/>
      <dgm:t>
        <a:bodyPr/>
        <a:lstStyle/>
        <a:p>
          <a:endParaRPr lang="pt-PT"/>
        </a:p>
      </dgm:t>
    </dgm:pt>
    <dgm:pt modelId="{716A4F16-8F81-4AB9-B779-ED0F68788A96}" type="pres">
      <dgm:prSet presAssocID="{20B2E814-CEC3-4955-BC31-D3D04F319BC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A8CC53-1AAB-4B19-8488-0ACCCEE7B158}" type="pres">
      <dgm:prSet presAssocID="{20B2E814-CEC3-4955-BC31-D3D04F319BCA}" presName="invisiNode" presStyleLbl="node1" presStyleIdx="1" presStyleCnt="5"/>
      <dgm:spPr/>
    </dgm:pt>
    <dgm:pt modelId="{F853C200-EA2F-4FFB-B329-BE36B7CAAF34}" type="pres">
      <dgm:prSet presAssocID="{20B2E814-CEC3-4955-BC31-D3D04F319BCA}" presName="imagNode" presStyleLbl="fgImgPlace1" presStyleIdx="1" presStyleCnt="5" custScaleX="133254" custScaleY="1249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EF98829-4C16-46BA-8080-0139EC851A83}" type="pres">
      <dgm:prSet presAssocID="{EB6D7520-5755-4A8E-85CF-002F804F223D}" presName="sibTrans" presStyleLbl="sibTrans2D1" presStyleIdx="0" presStyleCnt="0"/>
      <dgm:spPr/>
      <dgm:t>
        <a:bodyPr/>
        <a:lstStyle/>
        <a:p>
          <a:endParaRPr lang="pt-PT"/>
        </a:p>
      </dgm:t>
    </dgm:pt>
    <dgm:pt modelId="{79B4B956-A408-4036-9202-AE2DBF9DE0C0}" type="pres">
      <dgm:prSet presAssocID="{731815EF-FD8D-4413-AC52-BDCB8BE3400C}" presName="compNode" presStyleCnt="0"/>
      <dgm:spPr/>
    </dgm:pt>
    <dgm:pt modelId="{08FD7B2C-1E42-4886-ACA7-78D32A98E26B}" type="pres">
      <dgm:prSet presAssocID="{731815EF-FD8D-4413-AC52-BDCB8BE3400C}" presName="bkgdShape" presStyleLbl="node1" presStyleIdx="2" presStyleCnt="5" custLinFactNeighborX="-560"/>
      <dgm:spPr/>
      <dgm:t>
        <a:bodyPr/>
        <a:lstStyle/>
        <a:p>
          <a:endParaRPr lang="pt-PT"/>
        </a:p>
      </dgm:t>
    </dgm:pt>
    <dgm:pt modelId="{C2154AE6-7F9C-4DEB-BB8A-0FC675F598DA}" type="pres">
      <dgm:prSet presAssocID="{731815EF-FD8D-4413-AC52-BDCB8BE3400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EB6C14-D818-467E-8BF7-DCC043369B34}" type="pres">
      <dgm:prSet presAssocID="{731815EF-FD8D-4413-AC52-BDCB8BE3400C}" presName="invisiNode" presStyleLbl="node1" presStyleIdx="2" presStyleCnt="5"/>
      <dgm:spPr/>
    </dgm:pt>
    <dgm:pt modelId="{A282295D-5AF2-434B-99BD-F7764E94FED0}" type="pres">
      <dgm:prSet presAssocID="{731815EF-FD8D-4413-AC52-BDCB8BE3400C}" presName="imagNode" presStyleLbl="fgImgPlace1" presStyleIdx="2" presStyleCnt="5" custScaleX="133180" custScaleY="1249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17F0BA8-753C-4950-A00F-9A441CD172E3}" type="pres">
      <dgm:prSet presAssocID="{3B36C398-9C23-4BD8-BEC7-AED7B2CE30DF}" presName="sibTrans" presStyleLbl="sibTrans2D1" presStyleIdx="0" presStyleCnt="0"/>
      <dgm:spPr/>
      <dgm:t>
        <a:bodyPr/>
        <a:lstStyle/>
        <a:p>
          <a:endParaRPr lang="pt-PT"/>
        </a:p>
      </dgm:t>
    </dgm:pt>
    <dgm:pt modelId="{74751DE8-AC0E-439A-89A2-34D69A34C2A8}" type="pres">
      <dgm:prSet presAssocID="{77790233-20F2-4AAE-9361-DFE4CB3F9F3D}" presName="compNode" presStyleCnt="0"/>
      <dgm:spPr/>
    </dgm:pt>
    <dgm:pt modelId="{8A432CFB-775D-4656-ACE0-109A3051A4C8}" type="pres">
      <dgm:prSet presAssocID="{77790233-20F2-4AAE-9361-DFE4CB3F9F3D}" presName="bkgdShape" presStyleLbl="node1" presStyleIdx="3" presStyleCnt="5"/>
      <dgm:spPr/>
      <dgm:t>
        <a:bodyPr/>
        <a:lstStyle/>
        <a:p>
          <a:endParaRPr lang="pt-PT"/>
        </a:p>
      </dgm:t>
    </dgm:pt>
    <dgm:pt modelId="{F62F15EB-93B6-436D-B502-C9360EC8795E}" type="pres">
      <dgm:prSet presAssocID="{77790233-20F2-4AAE-9361-DFE4CB3F9F3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C3FDFD-1A71-4D99-84FF-73E32AE01CDA}" type="pres">
      <dgm:prSet presAssocID="{77790233-20F2-4AAE-9361-DFE4CB3F9F3D}" presName="invisiNode" presStyleLbl="node1" presStyleIdx="3" presStyleCnt="5"/>
      <dgm:spPr/>
    </dgm:pt>
    <dgm:pt modelId="{35C0957A-7025-4B6B-9761-BC49EA9068C3}" type="pres">
      <dgm:prSet presAssocID="{77790233-20F2-4AAE-9361-DFE4CB3F9F3D}" presName="imagNode" presStyleLbl="fgImgPlace1" presStyleIdx="3" presStyleCnt="5" custScaleX="133254" custScaleY="1249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4AA4D93-3663-4D82-B74B-B7A8BDABB6F5}" type="pres">
      <dgm:prSet presAssocID="{09D17402-8625-4E77-BC30-3D3D62646072}" presName="sibTrans" presStyleLbl="sibTrans2D1" presStyleIdx="0" presStyleCnt="0"/>
      <dgm:spPr/>
      <dgm:t>
        <a:bodyPr/>
        <a:lstStyle/>
        <a:p>
          <a:endParaRPr lang="pt-PT"/>
        </a:p>
      </dgm:t>
    </dgm:pt>
    <dgm:pt modelId="{D7EE13E2-EB6C-43F0-BA41-106D39A0E39B}" type="pres">
      <dgm:prSet presAssocID="{606DCE87-D518-4499-B8CA-FF8632F28575}" presName="compNode" presStyleCnt="0"/>
      <dgm:spPr/>
    </dgm:pt>
    <dgm:pt modelId="{D4A62778-666E-4469-A8FF-DD54CF48728D}" type="pres">
      <dgm:prSet presAssocID="{606DCE87-D518-4499-B8CA-FF8632F28575}" presName="bkgdShape" presStyleLbl="node1" presStyleIdx="4" presStyleCnt="5"/>
      <dgm:spPr/>
      <dgm:t>
        <a:bodyPr/>
        <a:lstStyle/>
        <a:p>
          <a:endParaRPr lang="pt-PT"/>
        </a:p>
      </dgm:t>
    </dgm:pt>
    <dgm:pt modelId="{8F6F6FF4-A245-427E-82E9-A5B81EB73FC5}" type="pres">
      <dgm:prSet presAssocID="{606DCE87-D518-4499-B8CA-FF8632F2857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FED673-655A-480F-AAC9-FAB1F7BE3D55}" type="pres">
      <dgm:prSet presAssocID="{606DCE87-D518-4499-B8CA-FF8632F28575}" presName="invisiNode" presStyleLbl="node1" presStyleIdx="4" presStyleCnt="5"/>
      <dgm:spPr/>
    </dgm:pt>
    <dgm:pt modelId="{AFB55D03-A2F1-42C3-9445-A4D329A7BDB4}" type="pres">
      <dgm:prSet presAssocID="{606DCE87-D518-4499-B8CA-FF8632F28575}" presName="imagNode" presStyleLbl="fgImgPlace1" presStyleIdx="4" presStyleCnt="5" custScaleX="133254" custScaleY="12492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0149ACF-7272-46C2-BC00-A728C0DC2124}" type="presOf" srcId="{3B36C398-9C23-4BD8-BEC7-AED7B2CE30DF}" destId="{D17F0BA8-753C-4950-A00F-9A441CD172E3}" srcOrd="0" destOrd="0" presId="urn:microsoft.com/office/officeart/2005/8/layout/hList7"/>
    <dgm:cxn modelId="{BF082706-5651-44D0-9223-070641895C4A}" type="presOf" srcId="{EB6D7520-5755-4A8E-85CF-002F804F223D}" destId="{0EF98829-4C16-46BA-8080-0139EC851A83}" srcOrd="0" destOrd="0" presId="urn:microsoft.com/office/officeart/2005/8/layout/hList7"/>
    <dgm:cxn modelId="{82D610A0-0847-458B-B814-162E6E24EE10}" type="presOf" srcId="{79AEC368-0898-49DC-ABA3-46B294AFE16D}" destId="{E4076DB5-62F3-48CD-8180-55E0CEF6C5AD}" srcOrd="0" destOrd="0" presId="urn:microsoft.com/office/officeart/2005/8/layout/hList7"/>
    <dgm:cxn modelId="{3536F367-6B88-4432-A58D-7AADBA6C8FA1}" type="presOf" srcId="{77790233-20F2-4AAE-9361-DFE4CB3F9F3D}" destId="{8A432CFB-775D-4656-ACE0-109A3051A4C8}" srcOrd="0" destOrd="0" presId="urn:microsoft.com/office/officeart/2005/8/layout/hList7"/>
    <dgm:cxn modelId="{A4FD9A16-838C-4B00-8E3C-7EF8135CD6D8}" srcId="{79AEC368-0898-49DC-ABA3-46B294AFE16D}" destId="{20B2E814-CEC3-4955-BC31-D3D04F319BCA}" srcOrd="1" destOrd="0" parTransId="{7F515D96-0B09-4F3A-95CF-A80F4F4A91EE}" sibTransId="{EB6D7520-5755-4A8E-85CF-002F804F223D}"/>
    <dgm:cxn modelId="{ED1CAAB1-7B4D-42C2-913E-3B181B1CDC6A}" srcId="{79AEC368-0898-49DC-ABA3-46B294AFE16D}" destId="{77790233-20F2-4AAE-9361-DFE4CB3F9F3D}" srcOrd="3" destOrd="0" parTransId="{D7810837-B1CF-4980-94CF-AEF9B115190F}" sibTransId="{09D17402-8625-4E77-BC30-3D3D62646072}"/>
    <dgm:cxn modelId="{F2914886-FAED-4852-B144-19AD47F0E09D}" srcId="{79AEC368-0898-49DC-ABA3-46B294AFE16D}" destId="{1A7635A3-8D48-40CD-9BA4-E1BE859B6B71}" srcOrd="0" destOrd="0" parTransId="{B407E9BA-A2C8-4222-902D-725C3DF6B928}" sibTransId="{44A36B0A-F39F-4DB0-A1C6-A4AB52D42E6A}"/>
    <dgm:cxn modelId="{1C2634A6-0E0B-4F60-97F7-EB96A08061DC}" type="presOf" srcId="{44A36B0A-F39F-4DB0-A1C6-A4AB52D42E6A}" destId="{FE324246-6A92-4814-9823-E649E568F6FF}" srcOrd="0" destOrd="0" presId="urn:microsoft.com/office/officeart/2005/8/layout/hList7"/>
    <dgm:cxn modelId="{9A664F21-C24C-499D-84F2-1FBBA7CA64D0}" type="presOf" srcId="{731815EF-FD8D-4413-AC52-BDCB8BE3400C}" destId="{08FD7B2C-1E42-4886-ACA7-78D32A98E26B}" srcOrd="0" destOrd="0" presId="urn:microsoft.com/office/officeart/2005/8/layout/hList7"/>
    <dgm:cxn modelId="{9B259D9F-EE43-4E2B-8C54-DD308BDBC9F3}" type="presOf" srcId="{1A7635A3-8D48-40CD-9BA4-E1BE859B6B71}" destId="{2847FE41-F4AD-4B94-B00B-207D3C4A60FF}" srcOrd="1" destOrd="0" presId="urn:microsoft.com/office/officeart/2005/8/layout/hList7"/>
    <dgm:cxn modelId="{0EB5E2B8-7E2E-4B88-AA78-37B235F74D3F}" type="presOf" srcId="{77790233-20F2-4AAE-9361-DFE4CB3F9F3D}" destId="{F62F15EB-93B6-436D-B502-C9360EC8795E}" srcOrd="1" destOrd="0" presId="urn:microsoft.com/office/officeart/2005/8/layout/hList7"/>
    <dgm:cxn modelId="{BE01D940-B0D2-428A-A0C4-ADF256D58EA1}" type="presOf" srcId="{731815EF-FD8D-4413-AC52-BDCB8BE3400C}" destId="{C2154AE6-7F9C-4DEB-BB8A-0FC675F598DA}" srcOrd="1" destOrd="0" presId="urn:microsoft.com/office/officeart/2005/8/layout/hList7"/>
    <dgm:cxn modelId="{8CF3657E-E813-483C-A592-6687FDEA1EDE}" type="presOf" srcId="{09D17402-8625-4E77-BC30-3D3D62646072}" destId="{64AA4D93-3663-4D82-B74B-B7A8BDABB6F5}" srcOrd="0" destOrd="0" presId="urn:microsoft.com/office/officeart/2005/8/layout/hList7"/>
    <dgm:cxn modelId="{18214FC2-8074-40EF-AF90-0B62D8FEEC63}" type="presOf" srcId="{20B2E814-CEC3-4955-BC31-D3D04F319BCA}" destId="{716A4F16-8F81-4AB9-B779-ED0F68788A96}" srcOrd="1" destOrd="0" presId="urn:microsoft.com/office/officeart/2005/8/layout/hList7"/>
    <dgm:cxn modelId="{B16DB3D4-C3AE-4490-9B59-51DD24746CD8}" srcId="{79AEC368-0898-49DC-ABA3-46B294AFE16D}" destId="{731815EF-FD8D-4413-AC52-BDCB8BE3400C}" srcOrd="2" destOrd="0" parTransId="{5AE03D14-DB34-4E05-98BB-1B7C1AEAB69F}" sibTransId="{3B36C398-9C23-4BD8-BEC7-AED7B2CE30DF}"/>
    <dgm:cxn modelId="{3323C51B-04FA-4606-8672-ACBE9425C074}" type="presOf" srcId="{20B2E814-CEC3-4955-BC31-D3D04F319BCA}" destId="{16C6B9A8-B48C-4E6C-96A9-8547F36F6D12}" srcOrd="0" destOrd="0" presId="urn:microsoft.com/office/officeart/2005/8/layout/hList7"/>
    <dgm:cxn modelId="{734B7C76-DA29-4D6C-BC7F-CB3005764316}" srcId="{79AEC368-0898-49DC-ABA3-46B294AFE16D}" destId="{606DCE87-D518-4499-B8CA-FF8632F28575}" srcOrd="4" destOrd="0" parTransId="{EDE0F6A0-2200-4ED6-A53A-EA21D8361B98}" sibTransId="{8DFE70DD-B530-4E27-B226-4D18F68C0F92}"/>
    <dgm:cxn modelId="{4A7F611A-2951-4048-A54C-E7662CE31F38}" type="presOf" srcId="{606DCE87-D518-4499-B8CA-FF8632F28575}" destId="{D4A62778-666E-4469-A8FF-DD54CF48728D}" srcOrd="0" destOrd="0" presId="urn:microsoft.com/office/officeart/2005/8/layout/hList7"/>
    <dgm:cxn modelId="{6F0E65F9-2706-42ED-AAEB-9856F2BA4BA6}" type="presOf" srcId="{606DCE87-D518-4499-B8CA-FF8632F28575}" destId="{8F6F6FF4-A245-427E-82E9-A5B81EB73FC5}" srcOrd="1" destOrd="0" presId="urn:microsoft.com/office/officeart/2005/8/layout/hList7"/>
    <dgm:cxn modelId="{EBDD9BC7-9B79-4310-AE62-71C312E0C0E8}" type="presOf" srcId="{1A7635A3-8D48-40CD-9BA4-E1BE859B6B71}" destId="{ED2D7390-35C7-488C-B744-A3F481483105}" srcOrd="0" destOrd="0" presId="urn:microsoft.com/office/officeart/2005/8/layout/hList7"/>
    <dgm:cxn modelId="{6504309C-2E99-4230-BE67-2E27525BB209}" type="presParOf" srcId="{E4076DB5-62F3-48CD-8180-55E0CEF6C5AD}" destId="{F93AE2D3-D678-4941-BDC2-11B769B1C1D6}" srcOrd="0" destOrd="0" presId="urn:microsoft.com/office/officeart/2005/8/layout/hList7"/>
    <dgm:cxn modelId="{31221AF2-7B33-4B9E-BADB-70811A37706E}" type="presParOf" srcId="{E4076DB5-62F3-48CD-8180-55E0CEF6C5AD}" destId="{FB071ED4-1AB4-4109-8FB6-54100DB8FC0D}" srcOrd="1" destOrd="0" presId="urn:microsoft.com/office/officeart/2005/8/layout/hList7"/>
    <dgm:cxn modelId="{941A403A-0DC8-44EE-A3EB-42845F6D8568}" type="presParOf" srcId="{FB071ED4-1AB4-4109-8FB6-54100DB8FC0D}" destId="{CB9CA403-B904-4D56-B277-9904A5EAA096}" srcOrd="0" destOrd="0" presId="urn:microsoft.com/office/officeart/2005/8/layout/hList7"/>
    <dgm:cxn modelId="{05AD6D90-C010-478F-9F0C-27437CE9A7AF}" type="presParOf" srcId="{CB9CA403-B904-4D56-B277-9904A5EAA096}" destId="{ED2D7390-35C7-488C-B744-A3F481483105}" srcOrd="0" destOrd="0" presId="urn:microsoft.com/office/officeart/2005/8/layout/hList7"/>
    <dgm:cxn modelId="{AC2D330D-7695-4710-B5E8-4E0A6FB332CF}" type="presParOf" srcId="{CB9CA403-B904-4D56-B277-9904A5EAA096}" destId="{2847FE41-F4AD-4B94-B00B-207D3C4A60FF}" srcOrd="1" destOrd="0" presId="urn:microsoft.com/office/officeart/2005/8/layout/hList7"/>
    <dgm:cxn modelId="{0C89BD1C-D7F6-48D1-BFC7-A5982B43FAB3}" type="presParOf" srcId="{CB9CA403-B904-4D56-B277-9904A5EAA096}" destId="{2D6FAD48-73B9-4036-996B-790415B2FB11}" srcOrd="2" destOrd="0" presId="urn:microsoft.com/office/officeart/2005/8/layout/hList7"/>
    <dgm:cxn modelId="{14F63867-CF0A-481C-8883-8829D6531CB4}" type="presParOf" srcId="{CB9CA403-B904-4D56-B277-9904A5EAA096}" destId="{19A38732-65A6-43F0-876E-DE044DE78B49}" srcOrd="3" destOrd="0" presId="urn:microsoft.com/office/officeart/2005/8/layout/hList7"/>
    <dgm:cxn modelId="{32B45AAE-880B-444E-89CC-9DC9C2345CA2}" type="presParOf" srcId="{FB071ED4-1AB4-4109-8FB6-54100DB8FC0D}" destId="{FE324246-6A92-4814-9823-E649E568F6FF}" srcOrd="1" destOrd="0" presId="urn:microsoft.com/office/officeart/2005/8/layout/hList7"/>
    <dgm:cxn modelId="{428AA7BA-58D0-45C8-B9F4-C437A7217EBD}" type="presParOf" srcId="{FB071ED4-1AB4-4109-8FB6-54100DB8FC0D}" destId="{092E186A-FD51-45F9-A442-EF1549585A0D}" srcOrd="2" destOrd="0" presId="urn:microsoft.com/office/officeart/2005/8/layout/hList7"/>
    <dgm:cxn modelId="{581AD85C-3EDD-4CAA-8E19-B0D5AF8C5533}" type="presParOf" srcId="{092E186A-FD51-45F9-A442-EF1549585A0D}" destId="{16C6B9A8-B48C-4E6C-96A9-8547F36F6D12}" srcOrd="0" destOrd="0" presId="urn:microsoft.com/office/officeart/2005/8/layout/hList7"/>
    <dgm:cxn modelId="{CE8EB735-BBEB-4B7A-9980-FC80D4C25612}" type="presParOf" srcId="{092E186A-FD51-45F9-A442-EF1549585A0D}" destId="{716A4F16-8F81-4AB9-B779-ED0F68788A96}" srcOrd="1" destOrd="0" presId="urn:microsoft.com/office/officeart/2005/8/layout/hList7"/>
    <dgm:cxn modelId="{A2BBF064-68AE-4B18-9308-9B01E96C39A6}" type="presParOf" srcId="{092E186A-FD51-45F9-A442-EF1549585A0D}" destId="{F8A8CC53-1AAB-4B19-8488-0ACCCEE7B158}" srcOrd="2" destOrd="0" presId="urn:microsoft.com/office/officeart/2005/8/layout/hList7"/>
    <dgm:cxn modelId="{D0BC03F1-0374-40FE-AE76-86CB005E4DEA}" type="presParOf" srcId="{092E186A-FD51-45F9-A442-EF1549585A0D}" destId="{F853C200-EA2F-4FFB-B329-BE36B7CAAF34}" srcOrd="3" destOrd="0" presId="urn:microsoft.com/office/officeart/2005/8/layout/hList7"/>
    <dgm:cxn modelId="{661C8A55-FC97-4FAD-9474-D1D1DC0C4FB3}" type="presParOf" srcId="{FB071ED4-1AB4-4109-8FB6-54100DB8FC0D}" destId="{0EF98829-4C16-46BA-8080-0139EC851A83}" srcOrd="3" destOrd="0" presId="urn:microsoft.com/office/officeart/2005/8/layout/hList7"/>
    <dgm:cxn modelId="{420DBC38-D847-4F8D-86A0-0EC00F5086E5}" type="presParOf" srcId="{FB071ED4-1AB4-4109-8FB6-54100DB8FC0D}" destId="{79B4B956-A408-4036-9202-AE2DBF9DE0C0}" srcOrd="4" destOrd="0" presId="urn:microsoft.com/office/officeart/2005/8/layout/hList7"/>
    <dgm:cxn modelId="{03C05DF9-2D0E-4100-B515-F7DF593B82F2}" type="presParOf" srcId="{79B4B956-A408-4036-9202-AE2DBF9DE0C0}" destId="{08FD7B2C-1E42-4886-ACA7-78D32A98E26B}" srcOrd="0" destOrd="0" presId="urn:microsoft.com/office/officeart/2005/8/layout/hList7"/>
    <dgm:cxn modelId="{BB3B7FF3-1871-4DCB-BE13-2CED9483AA8B}" type="presParOf" srcId="{79B4B956-A408-4036-9202-AE2DBF9DE0C0}" destId="{C2154AE6-7F9C-4DEB-BB8A-0FC675F598DA}" srcOrd="1" destOrd="0" presId="urn:microsoft.com/office/officeart/2005/8/layout/hList7"/>
    <dgm:cxn modelId="{FD21642E-3B5B-40D6-810D-423071EBADB7}" type="presParOf" srcId="{79B4B956-A408-4036-9202-AE2DBF9DE0C0}" destId="{3CEB6C14-D818-467E-8BF7-DCC043369B34}" srcOrd="2" destOrd="0" presId="urn:microsoft.com/office/officeart/2005/8/layout/hList7"/>
    <dgm:cxn modelId="{A018A936-1D83-44CE-9870-33FD0394D123}" type="presParOf" srcId="{79B4B956-A408-4036-9202-AE2DBF9DE0C0}" destId="{A282295D-5AF2-434B-99BD-F7764E94FED0}" srcOrd="3" destOrd="0" presId="urn:microsoft.com/office/officeart/2005/8/layout/hList7"/>
    <dgm:cxn modelId="{7D5381F3-A8D0-4598-8E91-932A1B15B35E}" type="presParOf" srcId="{FB071ED4-1AB4-4109-8FB6-54100DB8FC0D}" destId="{D17F0BA8-753C-4950-A00F-9A441CD172E3}" srcOrd="5" destOrd="0" presId="urn:microsoft.com/office/officeart/2005/8/layout/hList7"/>
    <dgm:cxn modelId="{33C42CB8-B0A8-491E-A6BF-DA26485DE11D}" type="presParOf" srcId="{FB071ED4-1AB4-4109-8FB6-54100DB8FC0D}" destId="{74751DE8-AC0E-439A-89A2-34D69A34C2A8}" srcOrd="6" destOrd="0" presId="urn:microsoft.com/office/officeart/2005/8/layout/hList7"/>
    <dgm:cxn modelId="{A42E56C4-FC13-4733-8325-1954C361C6C1}" type="presParOf" srcId="{74751DE8-AC0E-439A-89A2-34D69A34C2A8}" destId="{8A432CFB-775D-4656-ACE0-109A3051A4C8}" srcOrd="0" destOrd="0" presId="urn:microsoft.com/office/officeart/2005/8/layout/hList7"/>
    <dgm:cxn modelId="{16655724-E008-4041-B2D5-F04DF0C4F0E5}" type="presParOf" srcId="{74751DE8-AC0E-439A-89A2-34D69A34C2A8}" destId="{F62F15EB-93B6-436D-B502-C9360EC8795E}" srcOrd="1" destOrd="0" presId="urn:microsoft.com/office/officeart/2005/8/layout/hList7"/>
    <dgm:cxn modelId="{3DDB2ACB-6775-4798-B658-16C3ACE62AEE}" type="presParOf" srcId="{74751DE8-AC0E-439A-89A2-34D69A34C2A8}" destId="{4EC3FDFD-1A71-4D99-84FF-73E32AE01CDA}" srcOrd="2" destOrd="0" presId="urn:microsoft.com/office/officeart/2005/8/layout/hList7"/>
    <dgm:cxn modelId="{8BAC588F-B8B5-4238-A7C3-775164432F0F}" type="presParOf" srcId="{74751DE8-AC0E-439A-89A2-34D69A34C2A8}" destId="{35C0957A-7025-4B6B-9761-BC49EA9068C3}" srcOrd="3" destOrd="0" presId="urn:microsoft.com/office/officeart/2005/8/layout/hList7"/>
    <dgm:cxn modelId="{AF1DF5E5-F628-4B36-917D-3C0A1EFE401F}" type="presParOf" srcId="{FB071ED4-1AB4-4109-8FB6-54100DB8FC0D}" destId="{64AA4D93-3663-4D82-B74B-B7A8BDABB6F5}" srcOrd="7" destOrd="0" presId="urn:microsoft.com/office/officeart/2005/8/layout/hList7"/>
    <dgm:cxn modelId="{F7234193-7474-4663-AF2B-32A4CD318FBF}" type="presParOf" srcId="{FB071ED4-1AB4-4109-8FB6-54100DB8FC0D}" destId="{D7EE13E2-EB6C-43F0-BA41-106D39A0E39B}" srcOrd="8" destOrd="0" presId="urn:microsoft.com/office/officeart/2005/8/layout/hList7"/>
    <dgm:cxn modelId="{AA4FA71B-CB36-4535-8F05-4E25318D4CD7}" type="presParOf" srcId="{D7EE13E2-EB6C-43F0-BA41-106D39A0E39B}" destId="{D4A62778-666E-4469-A8FF-DD54CF48728D}" srcOrd="0" destOrd="0" presId="urn:microsoft.com/office/officeart/2005/8/layout/hList7"/>
    <dgm:cxn modelId="{ABFC258C-A9BB-4E76-8B70-98C30AB9B2C4}" type="presParOf" srcId="{D7EE13E2-EB6C-43F0-BA41-106D39A0E39B}" destId="{8F6F6FF4-A245-427E-82E9-A5B81EB73FC5}" srcOrd="1" destOrd="0" presId="urn:microsoft.com/office/officeart/2005/8/layout/hList7"/>
    <dgm:cxn modelId="{5720C15C-6515-49A7-9CC3-4BD5EC8A97CB}" type="presParOf" srcId="{D7EE13E2-EB6C-43F0-BA41-106D39A0E39B}" destId="{99FED673-655A-480F-AAC9-FAB1F7BE3D55}" srcOrd="2" destOrd="0" presId="urn:microsoft.com/office/officeart/2005/8/layout/hList7"/>
    <dgm:cxn modelId="{E8603F8A-B191-499F-9B9D-89A011233755}" type="presParOf" srcId="{D7EE13E2-EB6C-43F0-BA41-106D39A0E39B}" destId="{AFB55D03-A2F1-42C3-9445-A4D329A7BD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D7390-35C7-488C-B744-A3F481483105}">
      <dsp:nvSpPr>
        <dsp:cNvPr id="0" name=""/>
        <dsp:cNvSpPr/>
      </dsp:nvSpPr>
      <dsp:spPr>
        <a:xfrm>
          <a:off x="0" y="0"/>
          <a:ext cx="1820664" cy="3374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Luz</a:t>
          </a:r>
          <a:endParaRPr lang="pt-PT" sz="2200" kern="1200" dirty="0"/>
        </a:p>
      </dsp:txBody>
      <dsp:txXfrm>
        <a:off x="0" y="1349996"/>
        <a:ext cx="1820664" cy="1349996"/>
      </dsp:txXfrm>
    </dsp:sp>
    <dsp:sp modelId="{19A38732-65A6-43F0-876E-DE044DE78B49}">
      <dsp:nvSpPr>
        <dsp:cNvPr id="0" name=""/>
        <dsp:cNvSpPr/>
      </dsp:nvSpPr>
      <dsp:spPr>
        <a:xfrm>
          <a:off x="161529" y="62436"/>
          <a:ext cx="1497604" cy="14039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C6B9A8-B48C-4E6C-96A9-8547F36F6D12}">
      <dsp:nvSpPr>
        <dsp:cNvPr id="0" name=""/>
        <dsp:cNvSpPr/>
      </dsp:nvSpPr>
      <dsp:spPr>
        <a:xfrm>
          <a:off x="1875283" y="0"/>
          <a:ext cx="1820664" cy="3374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Temperatura</a:t>
          </a:r>
          <a:endParaRPr lang="pt-PT" sz="2200" kern="1200" dirty="0"/>
        </a:p>
      </dsp:txBody>
      <dsp:txXfrm>
        <a:off x="1875283" y="1349996"/>
        <a:ext cx="1820664" cy="1349996"/>
      </dsp:txXfrm>
    </dsp:sp>
    <dsp:sp modelId="{F853C200-EA2F-4FFB-B329-BE36B7CAAF34}">
      <dsp:nvSpPr>
        <dsp:cNvPr id="0" name=""/>
        <dsp:cNvSpPr/>
      </dsp:nvSpPr>
      <dsp:spPr>
        <a:xfrm>
          <a:off x="2036813" y="62436"/>
          <a:ext cx="1497604" cy="140399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FD7B2C-1E42-4886-ACA7-78D32A98E26B}">
      <dsp:nvSpPr>
        <dsp:cNvPr id="0" name=""/>
        <dsp:cNvSpPr/>
      </dsp:nvSpPr>
      <dsp:spPr>
        <a:xfrm>
          <a:off x="3740372" y="0"/>
          <a:ext cx="1820664" cy="3374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Pluviosidade</a:t>
          </a:r>
          <a:endParaRPr lang="pt-PT" sz="2200" kern="1200" dirty="0"/>
        </a:p>
      </dsp:txBody>
      <dsp:txXfrm>
        <a:off x="3740372" y="1349996"/>
        <a:ext cx="1820664" cy="1349996"/>
      </dsp:txXfrm>
    </dsp:sp>
    <dsp:sp modelId="{A282295D-5AF2-434B-99BD-F7764E94FED0}">
      <dsp:nvSpPr>
        <dsp:cNvPr id="0" name=""/>
        <dsp:cNvSpPr/>
      </dsp:nvSpPr>
      <dsp:spPr>
        <a:xfrm>
          <a:off x="3912513" y="62481"/>
          <a:ext cx="1496772" cy="140390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432CFB-775D-4656-ACE0-109A3051A4C8}">
      <dsp:nvSpPr>
        <dsp:cNvPr id="0" name=""/>
        <dsp:cNvSpPr/>
      </dsp:nvSpPr>
      <dsp:spPr>
        <a:xfrm>
          <a:off x="5625851" y="0"/>
          <a:ext cx="1820664" cy="3374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Humidade</a:t>
          </a:r>
          <a:endParaRPr lang="pt-PT" sz="2200" kern="1200" dirty="0"/>
        </a:p>
      </dsp:txBody>
      <dsp:txXfrm>
        <a:off x="5625851" y="1349996"/>
        <a:ext cx="1820664" cy="1349996"/>
      </dsp:txXfrm>
    </dsp:sp>
    <dsp:sp modelId="{35C0957A-7025-4B6B-9761-BC49EA9068C3}">
      <dsp:nvSpPr>
        <dsp:cNvPr id="0" name=""/>
        <dsp:cNvSpPr/>
      </dsp:nvSpPr>
      <dsp:spPr>
        <a:xfrm>
          <a:off x="5787381" y="62436"/>
          <a:ext cx="1497604" cy="14039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A62778-666E-4469-A8FF-DD54CF48728D}">
      <dsp:nvSpPr>
        <dsp:cNvPr id="0" name=""/>
        <dsp:cNvSpPr/>
      </dsp:nvSpPr>
      <dsp:spPr>
        <a:xfrm>
          <a:off x="7501135" y="0"/>
          <a:ext cx="1820664" cy="3374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Substrato</a:t>
          </a:r>
          <a:endParaRPr lang="pt-PT" sz="2200" kern="1200" dirty="0"/>
        </a:p>
      </dsp:txBody>
      <dsp:txXfrm>
        <a:off x="7501135" y="1349996"/>
        <a:ext cx="1820664" cy="1349996"/>
      </dsp:txXfrm>
    </dsp:sp>
    <dsp:sp modelId="{AFB55D03-A2F1-42C3-9445-A4D329A7BDB4}">
      <dsp:nvSpPr>
        <dsp:cNvPr id="0" name=""/>
        <dsp:cNvSpPr/>
      </dsp:nvSpPr>
      <dsp:spPr>
        <a:xfrm>
          <a:off x="7662665" y="62436"/>
          <a:ext cx="1497604" cy="140399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3AE2D3-D678-4941-BDC2-11B769B1C1D6}">
      <dsp:nvSpPr>
        <dsp:cNvPr id="0" name=""/>
        <dsp:cNvSpPr/>
      </dsp:nvSpPr>
      <dsp:spPr>
        <a:xfrm>
          <a:off x="372871" y="2699992"/>
          <a:ext cx="8576056" cy="50624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24/09/2016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54849" y="569151"/>
            <a:ext cx="6497554" cy="1990230"/>
          </a:xfrm>
        </p:spPr>
        <p:txBody>
          <a:bodyPr>
            <a:normAutofit/>
          </a:bodyPr>
          <a:lstStyle/>
          <a:p>
            <a:r>
              <a:rPr lang="pt-PT" sz="54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Fatores do </a:t>
            </a:r>
            <a:r>
              <a:rPr lang="pt-PT" sz="54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ambiente e Ciclo da água</a:t>
            </a:r>
            <a:endParaRPr lang="pt-PT" sz="54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9836" y="3858593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Ciências da Natureza</a:t>
            </a:r>
          </a:p>
          <a:p>
            <a:pPr algn="l"/>
            <a:r>
              <a:rPr lang="pt-PT" dirty="0" smtClean="0">
                <a:solidFill>
                  <a:srgbClr val="BFCEE9"/>
                </a:solidFill>
              </a:rPr>
              <a:t>8º 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1922" y="63684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85276">
            <a:off x="7968787" y="2727218"/>
            <a:ext cx="3788645" cy="2664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Fatores do ambiente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9521899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Num ecossistema, os seres vivos estabelecem relações entre si – </a:t>
            </a:r>
            <a:r>
              <a:rPr lang="pt-PT" sz="2200" dirty="0" smtClean="0">
                <a:solidFill>
                  <a:schemeClr val="accent6"/>
                </a:solidFill>
              </a:rPr>
              <a:t>fatores bióticos</a:t>
            </a:r>
            <a:r>
              <a:rPr lang="pt-PT" sz="2200" dirty="0" smtClean="0"/>
              <a:t>. Mas os seres vivos também são influenciados pelo meio ambiente – </a:t>
            </a:r>
            <a:r>
              <a:rPr lang="pt-PT" sz="2200" dirty="0" smtClean="0">
                <a:solidFill>
                  <a:schemeClr val="accent6"/>
                </a:solidFill>
              </a:rPr>
              <a:t>fatores abióticos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3213951" y="5137445"/>
            <a:ext cx="5094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– Fatores do ambiente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http://bio-nature.webnode.pt/news/a-biosfera1/)</a:t>
            </a:r>
          </a:p>
        </p:txBody>
      </p:sp>
      <p:pic>
        <p:nvPicPr>
          <p:cNvPr id="1026" name="Picture 2" descr="http://files.bio-nature.webnode.pt/200000022-e4bd5e5b73/ecossistem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59287" r="3516" b="2492"/>
          <a:stretch/>
        </p:blipFill>
        <p:spPr bwMode="auto">
          <a:xfrm>
            <a:off x="2627288" y="2884868"/>
            <a:ext cx="6469349" cy="21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Fatores abióticos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76395"/>
            <a:ext cx="9521899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Os fatores abióticos </a:t>
            </a:r>
            <a:r>
              <a:rPr lang="pt-PT" sz="2200" dirty="0"/>
              <a:t>que exercem maior influência sobre </a:t>
            </a:r>
            <a:r>
              <a:rPr lang="pt-PT" sz="2200" dirty="0" smtClean="0"/>
              <a:t>os seres vivos são: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3576496"/>
              </p:ext>
            </p:extLst>
          </p:nvPr>
        </p:nvGraphicFramePr>
        <p:xfrm>
          <a:off x="1310784" y="2315941"/>
          <a:ext cx="9321800" cy="337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23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Pluviosidade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1" y="1825625"/>
            <a:ext cx="4833990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 </a:t>
            </a:r>
            <a:r>
              <a:rPr lang="pt-PT" sz="2200" dirty="0" smtClean="0">
                <a:solidFill>
                  <a:schemeClr val="accent6"/>
                </a:solidFill>
              </a:rPr>
              <a:t>pluviosidade</a:t>
            </a:r>
            <a:r>
              <a:rPr lang="pt-PT" sz="2200" dirty="0" smtClean="0"/>
              <a:t> é a quantidade de chuva que cai numa região durante um dado período de tempo.</a:t>
            </a:r>
          </a:p>
          <a:p>
            <a:pPr algn="just"/>
            <a:r>
              <a:rPr lang="pt-PT" sz="2200" dirty="0" smtClean="0"/>
              <a:t>A distribuição das plantas terrestes está muito condicionada por este fator. De facto, conforme os índices de pluviosidade, a cobertura vegetal é diferente e apresenta adaptações especializadas em cada ambiente.</a:t>
            </a:r>
          </a:p>
          <a:p>
            <a:pPr algn="just"/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305405" y="5272663"/>
            <a:ext cx="5094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Variação dos ambientes com a temperatura e precipitação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http://euaparatodos.blogspot.pt</a:t>
            </a:r>
            <a:r>
              <a:rPr lang="pt-PT" sz="1000" dirty="0" smtClean="0"/>
              <a:t>/)</a:t>
            </a:r>
            <a:endParaRPr lang="pt-PT" sz="1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781" y="1701820"/>
            <a:ext cx="5094275" cy="34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Humidade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56572" y="1572986"/>
            <a:ext cx="9908265" cy="4274022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A </a:t>
            </a:r>
            <a:r>
              <a:rPr lang="pt-PT" sz="2000" dirty="0" smtClean="0">
                <a:solidFill>
                  <a:schemeClr val="accent6"/>
                </a:solidFill>
              </a:rPr>
              <a:t>humidade </a:t>
            </a:r>
            <a:r>
              <a:rPr lang="pt-PT" sz="2000" dirty="0" smtClean="0"/>
              <a:t>é a quantidade de água que existe no solo ou na atmosfera.</a:t>
            </a:r>
          </a:p>
          <a:p>
            <a:pPr algn="just"/>
            <a:r>
              <a:rPr lang="pt-PT" sz="2000" dirty="0" smtClean="0"/>
              <a:t>Os seres vivos, conforme as suas necessidades de água, dividem-se em:</a:t>
            </a:r>
          </a:p>
          <a:p>
            <a:pPr lvl="1"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pt-PT" sz="1800" dirty="0" smtClean="0">
                <a:solidFill>
                  <a:srgbClr val="C00000"/>
                </a:solidFill>
              </a:rPr>
              <a:t> </a:t>
            </a:r>
            <a:r>
              <a:rPr lang="pt-PT" sz="1800" b="1" dirty="0" smtClean="0">
                <a:solidFill>
                  <a:srgbClr val="C00000"/>
                </a:solidFill>
              </a:rPr>
              <a:t>Hidrófilos</a:t>
            </a:r>
            <a:r>
              <a:rPr lang="pt-PT" sz="1800" dirty="0" smtClean="0">
                <a:solidFill>
                  <a:srgbClr val="C00000"/>
                </a:solidFill>
              </a:rPr>
              <a:t> </a:t>
            </a:r>
            <a:r>
              <a:rPr lang="pt-PT" sz="1800" dirty="0" smtClean="0"/>
              <a:t>(vivem permanentemente na água)</a:t>
            </a:r>
          </a:p>
          <a:p>
            <a:pPr lvl="1"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pt-PT" sz="1800" b="1" dirty="0">
                <a:solidFill>
                  <a:srgbClr val="C00000"/>
                </a:solidFill>
              </a:rPr>
              <a:t>H</a:t>
            </a:r>
            <a:r>
              <a:rPr lang="pt-PT" sz="1800" b="1" dirty="0" smtClean="0">
                <a:solidFill>
                  <a:srgbClr val="C00000"/>
                </a:solidFill>
              </a:rPr>
              <a:t>igrófilos</a:t>
            </a:r>
            <a:r>
              <a:rPr lang="pt-PT" sz="1800" dirty="0" smtClean="0">
                <a:solidFill>
                  <a:srgbClr val="C00000"/>
                </a:solidFill>
              </a:rPr>
              <a:t> </a:t>
            </a:r>
            <a:r>
              <a:rPr lang="pt-PT" sz="1800" dirty="0" smtClean="0"/>
              <a:t>(vivem em locais muito húmidos)</a:t>
            </a:r>
          </a:p>
          <a:p>
            <a:pPr lvl="1"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pt-PT" sz="1800" b="1" dirty="0">
                <a:solidFill>
                  <a:srgbClr val="C00000"/>
                </a:solidFill>
              </a:rPr>
              <a:t>M</a:t>
            </a:r>
            <a:r>
              <a:rPr lang="pt-PT" sz="1800" b="1" dirty="0" smtClean="0">
                <a:solidFill>
                  <a:srgbClr val="C00000"/>
                </a:solidFill>
              </a:rPr>
              <a:t>esófilos</a:t>
            </a:r>
            <a:r>
              <a:rPr lang="pt-PT" sz="1800" dirty="0" smtClean="0">
                <a:solidFill>
                  <a:srgbClr val="C00000"/>
                </a:solidFill>
              </a:rPr>
              <a:t> </a:t>
            </a:r>
            <a:r>
              <a:rPr lang="pt-PT" sz="1800" dirty="0" smtClean="0"/>
              <a:t>(têm necessidade moderada de água)</a:t>
            </a:r>
          </a:p>
          <a:p>
            <a:pPr lvl="1"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pt-PT" sz="1800" b="1" dirty="0">
                <a:solidFill>
                  <a:srgbClr val="C00000"/>
                </a:solidFill>
              </a:rPr>
              <a:t>X</a:t>
            </a:r>
            <a:r>
              <a:rPr lang="pt-PT" sz="1800" b="1" dirty="0" smtClean="0">
                <a:solidFill>
                  <a:srgbClr val="C00000"/>
                </a:solidFill>
              </a:rPr>
              <a:t>erófilos</a:t>
            </a:r>
            <a:r>
              <a:rPr lang="pt-PT" sz="1800" dirty="0" smtClean="0">
                <a:solidFill>
                  <a:srgbClr val="C00000"/>
                </a:solidFill>
              </a:rPr>
              <a:t> </a:t>
            </a:r>
            <a:r>
              <a:rPr lang="pt-PT" sz="1800" dirty="0" smtClean="0"/>
              <a:t>(habitam locais com pouca água e baixa humidade atmosférica)</a:t>
            </a:r>
            <a:endParaRPr lang="pt-PT" sz="18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12" y="2347406"/>
            <a:ext cx="1423092" cy="91166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005" y="3140414"/>
            <a:ext cx="1291709" cy="120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812" y="4139960"/>
            <a:ext cx="1553007" cy="1216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5374" y="4144210"/>
            <a:ext cx="1312742" cy="15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9" y="1711751"/>
            <a:ext cx="5980209" cy="3827992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200" dirty="0" smtClean="0"/>
              <a:t>A </a:t>
            </a:r>
            <a:r>
              <a:rPr lang="pt-PT" sz="2200" dirty="0" smtClean="0">
                <a:solidFill>
                  <a:schemeClr val="accent6"/>
                </a:solidFill>
              </a:rPr>
              <a:t>água </a:t>
            </a:r>
            <a:r>
              <a:rPr lang="pt-PT" sz="2200" dirty="0" smtClean="0"/>
              <a:t>é o principal constituinte dos seres vivos e sem esta não existiria vida na Terra.</a:t>
            </a:r>
          </a:p>
          <a:p>
            <a:pPr algn="just"/>
            <a:r>
              <a:rPr lang="pt-PT" sz="2200" dirty="0" smtClean="0"/>
              <a:t>A salinidade – concentração de sais na água – é o principal fator químico que condiciona a existência dos seres vivos nos ambientes aquáticos. Os peixes de água doce são diferentes dos existentes nos oceanos.</a:t>
            </a:r>
          </a:p>
          <a:p>
            <a:pPr algn="just"/>
            <a:r>
              <a:rPr lang="pt-PT" sz="2200" dirty="0" smtClean="0"/>
              <a:t>A luminosidade é o principal fator físico que limita a existência de seres vivos nos meios aquáticos. Seres vivos que habitam nas profundezas dos oceanos tendem a estar adaptados para a reduzida luminosidade. 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684135" y="5399701"/>
            <a:ext cx="539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3 – Exemplo de seres vivos que com adaptação à reduzida luminosidade dos seus habitats (bioluminescência)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http://inhabitat.com/5-bioluminescent-species-that-light-up-the-world/angler-bioluminescent-distractify</a:t>
            </a:r>
            <a:r>
              <a:rPr lang="pt-PT" sz="1000" dirty="0" smtClean="0"/>
              <a:t>)</a:t>
            </a:r>
            <a:endParaRPr lang="pt-PT" sz="1000" dirty="0"/>
          </a:p>
        </p:txBody>
      </p:sp>
      <p:pic>
        <p:nvPicPr>
          <p:cNvPr id="6146" name="Picture 2" descr="Resultado de imagem para bioluminescent 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71" y="3357025"/>
            <a:ext cx="3446280" cy="202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571" y="1641989"/>
            <a:ext cx="3446280" cy="1841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1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Poluição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1" y="1825626"/>
            <a:ext cx="5774146" cy="3390850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 principal fonte de </a:t>
            </a:r>
            <a:r>
              <a:rPr lang="pt-PT" sz="2200" dirty="0" smtClean="0">
                <a:solidFill>
                  <a:srgbClr val="333333"/>
                </a:solidFill>
              </a:rPr>
              <a:t>poluição dos oceanos são os derrames petrolíferos</a:t>
            </a:r>
            <a:r>
              <a:rPr lang="pt-PT" sz="2200" dirty="0">
                <a:solidFill>
                  <a:srgbClr val="333333"/>
                </a:solidFill>
              </a:rPr>
              <a:t> </a:t>
            </a:r>
            <a:r>
              <a:rPr lang="pt-PT" sz="2200" dirty="0" smtClean="0">
                <a:solidFill>
                  <a:srgbClr val="333333"/>
                </a:solidFill>
              </a:rPr>
              <a:t>acidentais ou não, que constituem verdadeiras tragédias ecológicas, afetando toda a cadeira alimentar em alargadas áreas. </a:t>
            </a:r>
          </a:p>
          <a:p>
            <a:pPr algn="just"/>
            <a:r>
              <a:rPr lang="pt-PT" sz="2200" dirty="0" smtClean="0">
                <a:solidFill>
                  <a:srgbClr val="333333"/>
                </a:solidFill>
              </a:rPr>
              <a:t>Também os efluentes industriais e pesticidas utilizados na agricultura quando alcançam os ecossistemas </a:t>
            </a:r>
            <a:r>
              <a:rPr lang="pt-PT" sz="2200" dirty="0">
                <a:solidFill>
                  <a:srgbClr val="333333"/>
                </a:solidFill>
              </a:rPr>
              <a:t>aquáticos</a:t>
            </a:r>
            <a:r>
              <a:rPr lang="pt-PT" sz="2200" dirty="0" smtClean="0">
                <a:solidFill>
                  <a:srgbClr val="333333"/>
                </a:solidFill>
              </a:rPr>
              <a:t> acabam por ter um impacte negativo sobre estes.</a:t>
            </a:r>
            <a:endParaRPr lang="pt-PT" sz="2200" dirty="0">
              <a:solidFill>
                <a:srgbClr val="333333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259525" y="4939477"/>
            <a:ext cx="5094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4 – Poluição das áreas costeiras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287" y="1814494"/>
            <a:ext cx="4972520" cy="29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Ciclo da água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338186" y="5496568"/>
            <a:ext cx="5094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5 – Ciclo da água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</a:t>
            </a:r>
            <a:r>
              <a:rPr lang="pt-PT" sz="1000" dirty="0" smtClean="0"/>
              <a:t>USGS)</a:t>
            </a:r>
            <a:endParaRPr lang="pt-PT" sz="10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723826" y="1562746"/>
            <a:ext cx="5213106" cy="415978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pt-PT" sz="2400" dirty="0"/>
              <a:t>P</a:t>
            </a:r>
            <a:r>
              <a:rPr lang="pt-PT" sz="2400" dirty="0" smtClean="0"/>
              <a:t>ara garantir o equilíbrio dos ecossistemas é fundamental que se verifique a circulação e reciclagem da matéria (ciclos biogeoquímicos). </a:t>
            </a:r>
          </a:p>
          <a:p>
            <a:pPr algn="just">
              <a:lnSpc>
                <a:spcPct val="110000"/>
              </a:lnSpc>
            </a:pPr>
            <a:r>
              <a:rPr lang="pt-PT" sz="2400" dirty="0" smtClean="0"/>
              <a:t>Um exemplo de ciclo biogeoquímico é o </a:t>
            </a:r>
            <a:r>
              <a:rPr lang="pt-PT" sz="2400" dirty="0" smtClean="0">
                <a:solidFill>
                  <a:schemeClr val="accent6"/>
                </a:solidFill>
              </a:rPr>
              <a:t>ciclo da água </a:t>
            </a:r>
            <a:r>
              <a:rPr lang="pt-PT" sz="2400" dirty="0" smtClean="0"/>
              <a:t>(Figura 6).</a:t>
            </a:r>
          </a:p>
          <a:p>
            <a:pPr algn="just">
              <a:lnSpc>
                <a:spcPct val="100000"/>
              </a:lnSpc>
            </a:pPr>
            <a:endParaRPr lang="pt-PT" sz="1200" dirty="0" smtClean="0"/>
          </a:p>
          <a:p>
            <a:pPr marL="538163"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PT" sz="1500" dirty="0" smtClean="0"/>
              <a:t>O Sol faz com que parte da água contida nos oceanos, nos lagos e nos rios se </a:t>
            </a:r>
            <a:r>
              <a:rPr lang="pt-PT" sz="1500" b="1" dirty="0" smtClean="0"/>
              <a:t>evapore</a:t>
            </a:r>
            <a:r>
              <a:rPr lang="pt-PT" sz="1500" dirty="0" smtClean="0"/>
              <a:t>. Juntamente, com a água que é libertada pelas plantas e animais na </a:t>
            </a:r>
            <a:r>
              <a:rPr lang="pt-PT" sz="1500" b="1" dirty="0" smtClean="0"/>
              <a:t>evapotranspiração</a:t>
            </a:r>
            <a:r>
              <a:rPr lang="pt-PT" sz="1500" dirty="0" smtClean="0"/>
              <a:t>, formam-se, por </a:t>
            </a:r>
            <a:r>
              <a:rPr lang="pt-PT" sz="1500" b="1" dirty="0" smtClean="0"/>
              <a:t>condensação</a:t>
            </a:r>
            <a:r>
              <a:rPr lang="pt-PT" sz="1500" dirty="0" smtClean="0"/>
              <a:t> nuvens que devolvem a água à terra, aos rios e aos mares através da </a:t>
            </a:r>
            <a:r>
              <a:rPr lang="pt-PT" sz="1500" b="1" dirty="0" smtClean="0"/>
              <a:t>precipitação</a:t>
            </a:r>
            <a:r>
              <a:rPr lang="pt-PT" sz="1500" dirty="0" smtClean="0"/>
              <a:t>. A água ao evaporar-se novamente recomeça, assim, o ciclo.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498" y="1552280"/>
            <a:ext cx="5693182" cy="39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630814"/>
            <a:ext cx="10124916" cy="417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o Manual de Ciências da </a:t>
            </a:r>
            <a:r>
              <a:rPr lang="pt-PT" sz="2400" b="1" smtClean="0"/>
              <a:t>Natureza do </a:t>
            </a:r>
            <a:r>
              <a:rPr lang="pt-PT" sz="2400" b="1" dirty="0" smtClean="0"/>
              <a:t>8.º ano:</a:t>
            </a:r>
          </a:p>
          <a:p>
            <a:pPr marL="0" indent="0">
              <a:buNone/>
            </a:pPr>
            <a:endParaRPr lang="pt-PT" sz="1100" b="1" dirty="0" smtClean="0"/>
          </a:p>
          <a:p>
            <a:pPr>
              <a:lnSpc>
                <a:spcPct val="110000"/>
              </a:lnSpc>
            </a:pPr>
            <a:r>
              <a:rPr lang="pt-PT" sz="1900" dirty="0"/>
              <a:t>Antunes, C., Bispo, M., </a:t>
            </a:r>
            <a:r>
              <a:rPr lang="pt-PT" sz="1900" dirty="0" err="1"/>
              <a:t>Guindeira</a:t>
            </a:r>
            <a:r>
              <a:rPr lang="pt-PT" sz="1900" dirty="0"/>
              <a:t>, P. “Descobrir a terra” Ciências da Natureza do 8º ano. Areal Editores, </a:t>
            </a:r>
            <a:r>
              <a:rPr lang="pt-PT" sz="1900" dirty="0" smtClean="0"/>
              <a:t>Lisboa.</a:t>
            </a:r>
          </a:p>
          <a:p>
            <a:endParaRPr lang="pt-PT" sz="2000" dirty="0" smtClean="0"/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1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1050</TotalTime>
  <Words>564</Words>
  <Application>Microsoft Office PowerPoint</Application>
  <PresentationFormat>Ecrã Panorâmico</PresentationFormat>
  <Paragraphs>71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Footlight MT Light</vt:lpstr>
      <vt:lpstr>Wingdings</vt:lpstr>
      <vt:lpstr>Tema do Office</vt:lpstr>
      <vt:lpstr>Fatores do ambiente e Ciclo da água</vt:lpstr>
      <vt:lpstr>Fatores do ambiente</vt:lpstr>
      <vt:lpstr>Fatores abióticos</vt:lpstr>
      <vt:lpstr>Pluviosidade</vt:lpstr>
      <vt:lpstr>Humidade</vt:lpstr>
      <vt:lpstr>Água</vt:lpstr>
      <vt:lpstr>Poluição da água</vt:lpstr>
      <vt:lpstr>Ciclo da água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101</cp:revision>
  <dcterms:created xsi:type="dcterms:W3CDTF">2016-08-07T20:08:56Z</dcterms:created>
  <dcterms:modified xsi:type="dcterms:W3CDTF">2016-09-24T14:02:04Z</dcterms:modified>
</cp:coreProperties>
</file>