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DC6"/>
    <a:srgbClr val="F3FED2"/>
    <a:srgbClr val="E9FFA8"/>
    <a:srgbClr val="FAF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06/09/2016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06/09/2016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06/09/2016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06/09/2016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06/09/2016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06/09/2016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06/09/2016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06/09/2016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06/09/2016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06/09/2016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06/09/2016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06/09/2016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06/09/2016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4340" y="1122363"/>
            <a:ext cx="588366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Península Ibérica</a:t>
            </a:r>
            <a:b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</a:br>
            <a:r>
              <a:rPr lang="pt-PT" sz="5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Principais Rios</a:t>
            </a:r>
            <a:endParaRPr lang="pt-PT" sz="56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84340" y="3602038"/>
            <a:ext cx="5883660" cy="1655762"/>
          </a:xfrm>
        </p:spPr>
        <p:txBody>
          <a:bodyPr/>
          <a:lstStyle/>
          <a:p>
            <a:pPr algn="l"/>
            <a:r>
              <a:rPr lang="pt-PT" dirty="0">
                <a:solidFill>
                  <a:srgbClr val="BFCEE9"/>
                </a:solidFill>
              </a:rPr>
              <a:t>História e Geografia de Portugal </a:t>
            </a:r>
            <a:r>
              <a:rPr lang="pt-PT" dirty="0" smtClean="0">
                <a:solidFill>
                  <a:srgbClr val="BFCEE9"/>
                </a:solidFill>
              </a:rPr>
              <a:t>5º Ano</a:t>
            </a:r>
            <a:endParaRPr lang="pt-PT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22207" y="675731"/>
            <a:ext cx="2932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sp>
        <p:nvSpPr>
          <p:cNvPr id="25" name="Oval 24"/>
          <p:cNvSpPr/>
          <p:nvPr/>
        </p:nvSpPr>
        <p:spPr>
          <a:xfrm>
            <a:off x="9836727" y="2447037"/>
            <a:ext cx="1662546" cy="1648691"/>
          </a:xfrm>
          <a:prstGeom prst="ellipse">
            <a:avLst/>
          </a:prstGeom>
          <a:solidFill>
            <a:srgbClr val="77A7CB"/>
          </a:solidFill>
          <a:ln>
            <a:solidFill>
              <a:srgbClr val="77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2050" name="Picture 2" descr="http://s2.thingpic.com/images/XX/QXpPT5cPW3ojqJMMTf4cH1DZ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225" y="2721398"/>
            <a:ext cx="1362907" cy="112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Rios da Península Ibérica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5"/>
            <a:ext cx="7216013" cy="3827992"/>
          </a:xfrm>
        </p:spPr>
        <p:txBody>
          <a:bodyPr/>
          <a:lstStyle/>
          <a:p>
            <a:pPr algn="just"/>
            <a:r>
              <a:rPr lang="pt-PT" dirty="0"/>
              <a:t>Os rios da </a:t>
            </a:r>
            <a:r>
              <a:rPr lang="pt-PT" b="1" dirty="0"/>
              <a:t>Península Ibérica </a:t>
            </a:r>
            <a:r>
              <a:rPr lang="pt-PT" dirty="0"/>
              <a:t>nascem nas grandes cadeias montanhosas onde abundam as nascentes e as neves. Como estão viradas para ocidente os rios correm nessa </a:t>
            </a:r>
            <a:r>
              <a:rPr lang="pt-PT" dirty="0" smtClean="0"/>
              <a:t>direção </a:t>
            </a:r>
            <a:r>
              <a:rPr lang="pt-PT" dirty="0"/>
              <a:t>e vão desaguar no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Oceano Atlântico</a:t>
            </a:r>
            <a:r>
              <a:rPr lang="pt-PT" dirty="0"/>
              <a:t>, com </a:t>
            </a:r>
            <a:r>
              <a:rPr lang="pt-PT" dirty="0" smtClean="0"/>
              <a:t>exceção </a:t>
            </a:r>
            <a:r>
              <a:rPr lang="pt-PT" dirty="0"/>
              <a:t>do rio Ebro que corre para o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Mediterrâneo</a:t>
            </a:r>
            <a:r>
              <a:rPr lang="pt-PT" dirty="0"/>
              <a:t>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://2.bp.blogspot.com/-8VnZ1X-hyOA/UDgfUFObXZI/AAAAAAAADSo/pxXOyBTi7yw/s400/Nacimiento+de+r%C3%ADo+Gif+animad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2055813"/>
            <a:ext cx="38100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Rios </a:t>
            </a:r>
            <a:r>
              <a:rPr lang="pt-PT" dirty="0" smtClean="0">
                <a:solidFill>
                  <a:srgbClr val="011D44"/>
                </a:solidFill>
              </a:rPr>
              <a:t>de Portugal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293"/>
            <a:ext cx="7428217" cy="4192507"/>
          </a:xfrm>
          <a:prstGeom prst="rect">
            <a:avLst/>
          </a:prstGeom>
        </p:spPr>
      </p:pic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92" y="1374162"/>
            <a:ext cx="2518794" cy="16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086" y="1374162"/>
            <a:ext cx="2288322" cy="16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/>
          <a:stretch/>
        </p:blipFill>
        <p:spPr bwMode="auto">
          <a:xfrm>
            <a:off x="7405803" y="2985603"/>
            <a:ext cx="2505281" cy="15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0"/>
          <a:stretch/>
        </p:blipFill>
        <p:spPr bwMode="auto">
          <a:xfrm>
            <a:off x="9911085" y="2985603"/>
            <a:ext cx="2288323" cy="15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rio sado golfinh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92" y="4522538"/>
            <a:ext cx="2506586" cy="14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982200" y="4520272"/>
            <a:ext cx="2098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Berlin Sans FB Demi" panose="020E0802020502020306" pitchFamily="34" charset="0"/>
              </a:rPr>
              <a:t>Consegues associar os nomes dos rios às imagens?</a:t>
            </a:r>
            <a:endParaRPr lang="pt-PT" dirty="0">
              <a:latin typeface="Berlin Sans FB Demi" panose="020E0802020502020306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33" y="5136963"/>
            <a:ext cx="1377475" cy="1016470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11029537" y="5386493"/>
            <a:ext cx="191038" cy="150374"/>
          </a:xfrm>
          <a:custGeom>
            <a:avLst/>
            <a:gdLst>
              <a:gd name="connsiteX0" fmla="*/ 0 w 309282"/>
              <a:gd name="connsiteY0" fmla="*/ 0 h 242047"/>
              <a:gd name="connsiteX1" fmla="*/ 67235 w 309282"/>
              <a:gd name="connsiteY1" fmla="*/ 188259 h 242047"/>
              <a:gd name="connsiteX2" fmla="*/ 309282 w 309282"/>
              <a:gd name="connsiteY2" fmla="*/ 242047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282" h="242047">
                <a:moveTo>
                  <a:pt x="0" y="0"/>
                </a:moveTo>
                <a:cubicBezTo>
                  <a:pt x="7844" y="73959"/>
                  <a:pt x="15688" y="147918"/>
                  <a:pt x="67235" y="188259"/>
                </a:cubicBezTo>
                <a:cubicBezTo>
                  <a:pt x="118782" y="228600"/>
                  <a:pt x="251011" y="228600"/>
                  <a:pt x="309282" y="24204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692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minutoligado.com.br/wp-content/uploads/2013/11/Mapa-Pen%C3%ADnsula-Ib%C3%A9r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09" y="-94128"/>
            <a:ext cx="10308144" cy="697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 rot="1801339">
            <a:off x="6780714" y="1537481"/>
            <a:ext cx="652833" cy="5512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/>
          <p:nvPr/>
        </p:nvSpPr>
        <p:spPr>
          <a:xfrm>
            <a:off x="3603813" y="3496235"/>
            <a:ext cx="793376" cy="47064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Oval 17"/>
          <p:cNvSpPr/>
          <p:nvPr/>
        </p:nvSpPr>
        <p:spPr>
          <a:xfrm rot="20928640">
            <a:off x="4616005" y="1976014"/>
            <a:ext cx="902339" cy="42821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Oval 18"/>
          <p:cNvSpPr/>
          <p:nvPr/>
        </p:nvSpPr>
        <p:spPr>
          <a:xfrm rot="20395811">
            <a:off x="5140680" y="3986023"/>
            <a:ext cx="1106427" cy="56188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/>
          <p:cNvSpPr txBox="1"/>
          <p:nvPr/>
        </p:nvSpPr>
        <p:spPr>
          <a:xfrm>
            <a:off x="3059207" y="3919582"/>
            <a:ext cx="1882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Maior extensão!</a:t>
            </a:r>
            <a:endParaRPr lang="pt-PT" sz="16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 rot="265927">
            <a:off x="4799226" y="4811389"/>
            <a:ext cx="1228336" cy="53197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668372" y="3931130"/>
            <a:ext cx="1882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Maior extensão!</a:t>
            </a:r>
            <a:endParaRPr lang="pt-PT" sz="16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"/>
          <a:stretch/>
        </p:blipFill>
        <p:spPr>
          <a:xfrm>
            <a:off x="3133725" y="11548"/>
            <a:ext cx="9058275" cy="564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0106" y="1512811"/>
            <a:ext cx="876663" cy="219961"/>
          </a:xfrm>
          <a:prstGeom prst="rect">
            <a:avLst/>
          </a:prstGeom>
          <a:solidFill>
            <a:srgbClr val="ECFDC6"/>
          </a:solidFill>
          <a:ln>
            <a:solidFill>
              <a:srgbClr val="ECF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angle 19"/>
          <p:cNvSpPr/>
          <p:nvPr/>
        </p:nvSpPr>
        <p:spPr>
          <a:xfrm>
            <a:off x="4994786" y="2641119"/>
            <a:ext cx="742626" cy="194311"/>
          </a:xfrm>
          <a:prstGeom prst="rect">
            <a:avLst/>
          </a:prstGeom>
          <a:solidFill>
            <a:srgbClr val="E9FFA8"/>
          </a:solidFill>
          <a:ln>
            <a:solidFill>
              <a:srgbClr val="E9F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angle 20"/>
          <p:cNvSpPr/>
          <p:nvPr/>
        </p:nvSpPr>
        <p:spPr>
          <a:xfrm>
            <a:off x="5366099" y="3188967"/>
            <a:ext cx="1057113" cy="211240"/>
          </a:xfrm>
          <a:prstGeom prst="rect">
            <a:avLst/>
          </a:prstGeom>
          <a:solidFill>
            <a:srgbClr val="E9FFA8"/>
          </a:solidFill>
          <a:ln>
            <a:solidFill>
              <a:srgbClr val="E9F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21"/>
          <p:cNvSpPr/>
          <p:nvPr/>
        </p:nvSpPr>
        <p:spPr>
          <a:xfrm>
            <a:off x="5493847" y="4059113"/>
            <a:ext cx="1722742" cy="266759"/>
          </a:xfrm>
          <a:prstGeom prst="rect">
            <a:avLst/>
          </a:prstGeom>
          <a:solidFill>
            <a:srgbClr val="E9FFA8"/>
          </a:solidFill>
          <a:ln>
            <a:solidFill>
              <a:srgbClr val="E9F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angle 22"/>
          <p:cNvSpPr/>
          <p:nvPr/>
        </p:nvSpPr>
        <p:spPr>
          <a:xfrm>
            <a:off x="8712176" y="1127655"/>
            <a:ext cx="776965" cy="385156"/>
          </a:xfrm>
          <a:prstGeom prst="rect">
            <a:avLst/>
          </a:prstGeom>
          <a:solidFill>
            <a:srgbClr val="F3FED2"/>
          </a:solidFill>
          <a:ln>
            <a:solidFill>
              <a:srgbClr val="F3F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929552" y="11548"/>
            <a:ext cx="2102658" cy="2137467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rgbClr val="011D44"/>
                </a:solidFill>
              </a:rPr>
              <a:t>Qual o nome do rio?</a:t>
            </a:r>
            <a:endParaRPr lang="pt-PT" dirty="0">
              <a:solidFill>
                <a:srgbClr val="011D44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97" y="3446033"/>
            <a:ext cx="1677710" cy="13398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24238" y="2997559"/>
            <a:ext cx="231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Berlin Sans FB Demi" panose="020E0802020502020306" pitchFamily="34" charset="0"/>
              </a:rPr>
              <a:t>Testa a tua atenção!</a:t>
            </a:r>
            <a:endParaRPr lang="pt-PT" dirty="0">
              <a:latin typeface="Berlin Sans FB Demi" panose="020E0802020502020306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290918" y="3348318"/>
            <a:ext cx="510988" cy="416858"/>
          </a:xfrm>
          <a:custGeom>
            <a:avLst/>
            <a:gdLst>
              <a:gd name="connsiteX0" fmla="*/ 0 w 510988"/>
              <a:gd name="connsiteY0" fmla="*/ 416858 h 416858"/>
              <a:gd name="connsiteX1" fmla="*/ 403411 w 510988"/>
              <a:gd name="connsiteY1" fmla="*/ 282388 h 416858"/>
              <a:gd name="connsiteX2" fmla="*/ 510988 w 510988"/>
              <a:gd name="connsiteY2" fmla="*/ 0 h 41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988" h="416858">
                <a:moveTo>
                  <a:pt x="0" y="416858"/>
                </a:moveTo>
                <a:cubicBezTo>
                  <a:pt x="159123" y="384361"/>
                  <a:pt x="318246" y="351864"/>
                  <a:pt x="403411" y="282388"/>
                </a:cubicBezTo>
                <a:cubicBezTo>
                  <a:pt x="488576" y="212912"/>
                  <a:pt x="454959" y="85165"/>
                  <a:pt x="51098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711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340289"/>
            <a:ext cx="10353660" cy="307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smtClean="0"/>
              <a:t>As informações presentes neste documento tiveram como base o Manual de </a:t>
            </a:r>
            <a:r>
              <a:rPr lang="pt-PT" sz="2000" b="1" dirty="0"/>
              <a:t>História e Geografia de </a:t>
            </a:r>
            <a:r>
              <a:rPr lang="pt-PT" sz="2000" b="1" dirty="0" smtClean="0"/>
              <a:t>Portugal do </a:t>
            </a:r>
            <a:r>
              <a:rPr lang="pt-PT" sz="2000" b="1" dirty="0"/>
              <a:t>5</a:t>
            </a:r>
            <a:r>
              <a:rPr lang="pt-PT" sz="2000" b="1" dirty="0" smtClean="0"/>
              <a:t>.º Ano:</a:t>
            </a:r>
          </a:p>
          <a:p>
            <a:r>
              <a:rPr lang="pt-PT" sz="2000" dirty="0" smtClean="0"/>
              <a:t>Lopes, </a:t>
            </a:r>
            <a:r>
              <a:rPr lang="pt-PT" sz="2000" dirty="0"/>
              <a:t>A</a:t>
            </a:r>
            <a:r>
              <a:rPr lang="pt-PT" sz="2000" dirty="0" smtClean="0"/>
              <a:t>., Rebelo, C</a:t>
            </a:r>
            <a:r>
              <a:rPr lang="pt-PT" sz="2000" dirty="0"/>
              <a:t>. “Portugal: O Homem e a </a:t>
            </a:r>
            <a:r>
              <a:rPr lang="pt-PT" sz="2000" dirty="0" smtClean="0"/>
              <a:t>Terra” História e Geografia de Portugal do 5º </a:t>
            </a:r>
            <a:r>
              <a:rPr lang="pt-PT" sz="2000" dirty="0"/>
              <a:t>ano. </a:t>
            </a:r>
            <a:r>
              <a:rPr lang="pt-PT" sz="2000" dirty="0" err="1"/>
              <a:t>Didáctica</a:t>
            </a:r>
            <a:r>
              <a:rPr lang="pt-PT" sz="2000" dirty="0"/>
              <a:t> Editora, </a:t>
            </a:r>
            <a:r>
              <a:rPr lang="pt-PT" sz="2000" dirty="0" smtClean="0"/>
              <a:t>Lisboa.</a:t>
            </a:r>
          </a:p>
          <a:p>
            <a:endParaRPr lang="pt-PT" sz="2000" dirty="0"/>
          </a:p>
          <a:p>
            <a:pPr marL="0" indent="0" algn="just">
              <a:buNone/>
            </a:pPr>
            <a:r>
              <a:rPr lang="pt-PT" sz="20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16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86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668</TotalTime>
  <Words>164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Berlin Sans FB Demi</vt:lpstr>
      <vt:lpstr>Calibri</vt:lpstr>
      <vt:lpstr>Footlight MT Light</vt:lpstr>
      <vt:lpstr>Kristen ITC</vt:lpstr>
      <vt:lpstr>Tema do Office</vt:lpstr>
      <vt:lpstr>Península Ibérica Principais Rios</vt:lpstr>
      <vt:lpstr>Rios da Península Ibérica</vt:lpstr>
      <vt:lpstr>Rios de Portugal</vt:lpstr>
      <vt:lpstr>PowerPoint Presentation</vt:lpstr>
      <vt:lpstr>Qual o nome do rio?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Ana Cláudia Proença</cp:lastModifiedBy>
  <cp:revision>26</cp:revision>
  <dcterms:created xsi:type="dcterms:W3CDTF">2016-08-07T20:08:56Z</dcterms:created>
  <dcterms:modified xsi:type="dcterms:W3CDTF">2016-09-06T01:26:15Z</dcterms:modified>
</cp:coreProperties>
</file>