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8" r:id="rId10"/>
    <p:sldId id="269" r:id="rId11"/>
    <p:sldId id="277" r:id="rId12"/>
    <p:sldId id="271" r:id="rId13"/>
    <p:sldId id="278" r:id="rId14"/>
    <p:sldId id="279" r:id="rId15"/>
    <p:sldId id="270" r:id="rId16"/>
    <p:sldId id="274" r:id="rId17"/>
    <p:sldId id="282" r:id="rId18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 snapToGrid="0">
      <p:cViewPr varScale="1">
        <p:scale>
          <a:sx n="71" d="100"/>
          <a:sy n="71" d="100"/>
        </p:scale>
        <p:origin x="63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4E92D2-6514-428E-9121-2A7EE0DDE14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0A46F530-4407-410C-B2D8-EC65ED8A8D1B}">
      <dgm:prSet phldrT="[Texto]" custT="1"/>
      <dgm:spPr/>
      <dgm:t>
        <a:bodyPr/>
        <a:lstStyle/>
        <a:p>
          <a:r>
            <a:rPr lang="pt-PT" sz="1800" dirty="0" smtClean="0"/>
            <a:t>Clima Mediterrânico</a:t>
          </a:r>
          <a:endParaRPr lang="pt-PT" sz="1800" dirty="0"/>
        </a:p>
      </dgm:t>
    </dgm:pt>
    <dgm:pt modelId="{C34EA6C5-186A-4A4E-84B8-D71794B5D4B7}" type="parTrans" cxnId="{5903574E-42A9-4F50-B4F8-A102C64F5937}">
      <dgm:prSet custT="1"/>
      <dgm:spPr/>
      <dgm:t>
        <a:bodyPr/>
        <a:lstStyle/>
        <a:p>
          <a:endParaRPr lang="pt-PT" sz="1050"/>
        </a:p>
      </dgm:t>
    </dgm:pt>
    <dgm:pt modelId="{D0168332-9ED3-4045-9E40-9D8BB593D84E}" type="sibTrans" cxnId="{5903574E-42A9-4F50-B4F8-A102C64F5937}">
      <dgm:prSet/>
      <dgm:spPr/>
      <dgm:t>
        <a:bodyPr/>
        <a:lstStyle/>
        <a:p>
          <a:endParaRPr lang="pt-PT" sz="4000"/>
        </a:p>
      </dgm:t>
    </dgm:pt>
    <dgm:pt modelId="{D45D14A5-4428-44FC-99D1-1D31F4C353BE}">
      <dgm:prSet phldrT="[Texto]" custT="1"/>
      <dgm:spPr/>
      <dgm:t>
        <a:bodyPr/>
        <a:lstStyle/>
        <a:p>
          <a:r>
            <a:rPr lang="pt-PT" sz="1800" dirty="0" smtClean="0"/>
            <a:t>Variabilidade de Precipitação</a:t>
          </a:r>
          <a:endParaRPr lang="pt-PT" sz="1800" dirty="0"/>
        </a:p>
      </dgm:t>
    </dgm:pt>
    <dgm:pt modelId="{25ED8579-26A9-49E5-A04A-19BB9D50D62F}" type="parTrans" cxnId="{5C333241-B70D-47DE-A163-18F9858D3082}">
      <dgm:prSet custT="1"/>
      <dgm:spPr/>
      <dgm:t>
        <a:bodyPr/>
        <a:lstStyle/>
        <a:p>
          <a:endParaRPr lang="pt-PT" sz="1050"/>
        </a:p>
      </dgm:t>
    </dgm:pt>
    <dgm:pt modelId="{29C79F19-494B-4047-B44B-3B422CD599EF}" type="sibTrans" cxnId="{5C333241-B70D-47DE-A163-18F9858D3082}">
      <dgm:prSet/>
      <dgm:spPr/>
      <dgm:t>
        <a:bodyPr/>
        <a:lstStyle/>
        <a:p>
          <a:endParaRPr lang="pt-PT" sz="4000"/>
        </a:p>
      </dgm:t>
    </dgm:pt>
    <dgm:pt modelId="{CF64F8FA-CF6D-4747-AE4D-E6EE6CA48D2A}">
      <dgm:prSet phldrT="[Texto]" custT="1"/>
      <dgm:spPr/>
      <dgm:t>
        <a:bodyPr/>
        <a:lstStyle/>
        <a:p>
          <a:r>
            <a:rPr lang="pt-PT" sz="1800" dirty="0" smtClean="0"/>
            <a:t>Períodos de Seca </a:t>
          </a:r>
          <a:endParaRPr lang="pt-PT" sz="1800" dirty="0"/>
        </a:p>
      </dgm:t>
    </dgm:pt>
    <dgm:pt modelId="{D0E7A0E0-FA56-4333-BD0F-D680B791140C}" type="parTrans" cxnId="{0FD25709-79E2-450B-BB09-8C97A4320B75}">
      <dgm:prSet custT="1"/>
      <dgm:spPr/>
      <dgm:t>
        <a:bodyPr/>
        <a:lstStyle/>
        <a:p>
          <a:endParaRPr lang="pt-PT" sz="1050"/>
        </a:p>
      </dgm:t>
    </dgm:pt>
    <dgm:pt modelId="{A829A140-4C9A-4BB7-A632-B8FD131244EF}" type="sibTrans" cxnId="{0FD25709-79E2-450B-BB09-8C97A4320B75}">
      <dgm:prSet/>
      <dgm:spPr/>
      <dgm:t>
        <a:bodyPr/>
        <a:lstStyle/>
        <a:p>
          <a:endParaRPr lang="pt-PT" sz="4000"/>
        </a:p>
      </dgm:t>
    </dgm:pt>
    <dgm:pt modelId="{BEA0A607-E76A-4A3E-9FCE-21D0F199B898}">
      <dgm:prSet phldrT="[Texto]" custT="1"/>
      <dgm:spPr/>
      <dgm:t>
        <a:bodyPr/>
        <a:lstStyle/>
        <a:p>
          <a:r>
            <a:rPr lang="pt-PT" sz="1800" dirty="0" smtClean="0"/>
            <a:t>Procura em constante crescimento, e má gestão gera grande consumo</a:t>
          </a:r>
          <a:endParaRPr lang="pt-PT" sz="1800" dirty="0"/>
        </a:p>
      </dgm:t>
    </dgm:pt>
    <dgm:pt modelId="{B506711F-80B5-4876-9D67-07558DF9F506}" type="parTrans" cxnId="{B6275846-25D2-4CD7-BCD5-FE879274E4BF}">
      <dgm:prSet custT="1"/>
      <dgm:spPr/>
      <dgm:t>
        <a:bodyPr/>
        <a:lstStyle/>
        <a:p>
          <a:endParaRPr lang="pt-PT" sz="1050"/>
        </a:p>
      </dgm:t>
    </dgm:pt>
    <dgm:pt modelId="{EB195B19-6E3E-4BCA-8A7F-B1110F46E5AF}" type="sibTrans" cxnId="{B6275846-25D2-4CD7-BCD5-FE879274E4BF}">
      <dgm:prSet/>
      <dgm:spPr/>
      <dgm:t>
        <a:bodyPr/>
        <a:lstStyle/>
        <a:p>
          <a:endParaRPr lang="pt-PT" sz="4000"/>
        </a:p>
      </dgm:t>
    </dgm:pt>
    <dgm:pt modelId="{B8CD726C-3C69-4D8A-A784-2C357529528F}">
      <dgm:prSet custT="1"/>
      <dgm:spPr/>
      <dgm:t>
        <a:bodyPr/>
        <a:lstStyle/>
        <a:p>
          <a:r>
            <a:rPr lang="pt-PT" sz="1800" dirty="0" smtClean="0"/>
            <a:t>Estações de Ano</a:t>
          </a:r>
          <a:endParaRPr lang="pt-PT" sz="1800" dirty="0"/>
        </a:p>
      </dgm:t>
    </dgm:pt>
    <dgm:pt modelId="{EA5B190C-B73C-45C5-901A-4F9E07865972}" type="parTrans" cxnId="{52001CE5-2B00-42F8-9B30-3C4C0F38BF72}">
      <dgm:prSet custT="1"/>
      <dgm:spPr/>
      <dgm:t>
        <a:bodyPr/>
        <a:lstStyle/>
        <a:p>
          <a:endParaRPr lang="pt-PT" sz="1050"/>
        </a:p>
      </dgm:t>
    </dgm:pt>
    <dgm:pt modelId="{E14AC04B-22DB-4269-BFCB-F0C7E0244408}" type="sibTrans" cxnId="{52001CE5-2B00-42F8-9B30-3C4C0F38BF72}">
      <dgm:prSet/>
      <dgm:spPr/>
      <dgm:t>
        <a:bodyPr/>
        <a:lstStyle/>
        <a:p>
          <a:endParaRPr lang="pt-PT" sz="4000"/>
        </a:p>
      </dgm:t>
    </dgm:pt>
    <dgm:pt modelId="{70F00036-7AAD-4B90-89B6-353525388542}">
      <dgm:prSet custT="1"/>
      <dgm:spPr/>
      <dgm:t>
        <a:bodyPr/>
        <a:lstStyle/>
        <a:p>
          <a:r>
            <a:rPr lang="pt-PT" sz="2400" dirty="0" smtClean="0"/>
            <a:t>Água em Portugal</a:t>
          </a:r>
          <a:endParaRPr lang="pt-PT" sz="2400" dirty="0"/>
        </a:p>
      </dgm:t>
    </dgm:pt>
    <dgm:pt modelId="{DF789C95-AC1E-492C-A13B-0D9355CDDE2B}" type="parTrans" cxnId="{8F2170C1-807D-4171-8699-684E09809916}">
      <dgm:prSet/>
      <dgm:spPr/>
      <dgm:t>
        <a:bodyPr/>
        <a:lstStyle/>
        <a:p>
          <a:endParaRPr lang="pt-PT" sz="4000"/>
        </a:p>
      </dgm:t>
    </dgm:pt>
    <dgm:pt modelId="{9FF65424-4171-4784-A023-D9A5A0C23D3B}" type="sibTrans" cxnId="{8F2170C1-807D-4171-8699-684E09809916}">
      <dgm:prSet/>
      <dgm:spPr/>
      <dgm:t>
        <a:bodyPr/>
        <a:lstStyle/>
        <a:p>
          <a:endParaRPr lang="pt-PT" sz="4000"/>
        </a:p>
      </dgm:t>
    </dgm:pt>
    <dgm:pt modelId="{8503EB3F-CAFD-4A80-BA44-8AFFEA460105}" type="pres">
      <dgm:prSet presAssocID="{AA4E92D2-6514-428E-9121-2A7EE0DDE14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975B88D6-DE22-49EC-80D7-B2CFAF23943D}" type="pres">
      <dgm:prSet presAssocID="{70F00036-7AAD-4B90-89B6-353525388542}" presName="root1" presStyleCnt="0"/>
      <dgm:spPr/>
    </dgm:pt>
    <dgm:pt modelId="{A23D747B-BAD6-4100-A2FE-A953949771D7}" type="pres">
      <dgm:prSet presAssocID="{70F00036-7AAD-4B90-89B6-35352538854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490F43FC-6C44-4787-84E4-6BC94E58E6C8}" type="pres">
      <dgm:prSet presAssocID="{70F00036-7AAD-4B90-89B6-353525388542}" presName="level2hierChild" presStyleCnt="0"/>
      <dgm:spPr/>
    </dgm:pt>
    <dgm:pt modelId="{13CE5762-3487-4334-8962-13CAE9FBE8C1}" type="pres">
      <dgm:prSet presAssocID="{C34EA6C5-186A-4A4E-84B8-D71794B5D4B7}" presName="conn2-1" presStyleLbl="parChTrans1D2" presStyleIdx="0" presStyleCnt="2"/>
      <dgm:spPr/>
      <dgm:t>
        <a:bodyPr/>
        <a:lstStyle/>
        <a:p>
          <a:endParaRPr lang="pt-PT"/>
        </a:p>
      </dgm:t>
    </dgm:pt>
    <dgm:pt modelId="{A451FEFE-6167-4FE6-B0EE-EABE8B3B06CA}" type="pres">
      <dgm:prSet presAssocID="{C34EA6C5-186A-4A4E-84B8-D71794B5D4B7}" presName="connTx" presStyleLbl="parChTrans1D2" presStyleIdx="0" presStyleCnt="2"/>
      <dgm:spPr/>
      <dgm:t>
        <a:bodyPr/>
        <a:lstStyle/>
        <a:p>
          <a:endParaRPr lang="pt-PT"/>
        </a:p>
      </dgm:t>
    </dgm:pt>
    <dgm:pt modelId="{5FD33A20-0A85-49AF-A193-AB6AF74B54A2}" type="pres">
      <dgm:prSet presAssocID="{0A46F530-4407-410C-B2D8-EC65ED8A8D1B}" presName="root2" presStyleCnt="0"/>
      <dgm:spPr/>
    </dgm:pt>
    <dgm:pt modelId="{F9D0083C-8629-4A0A-804B-83A37400808D}" type="pres">
      <dgm:prSet presAssocID="{0A46F530-4407-410C-B2D8-EC65ED8A8D1B}" presName="LevelTwoTextNode" presStyleLbl="node2" presStyleIdx="0" presStyleCnt="2" custScaleX="128054" custScaleY="12867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438A1D77-A87B-4CC7-954E-9A019FABB379}" type="pres">
      <dgm:prSet presAssocID="{0A46F530-4407-410C-B2D8-EC65ED8A8D1B}" presName="level3hierChild" presStyleCnt="0"/>
      <dgm:spPr/>
    </dgm:pt>
    <dgm:pt modelId="{7B42FBCA-81CE-4DC3-A6C8-02A1F05CC07F}" type="pres">
      <dgm:prSet presAssocID="{25ED8579-26A9-49E5-A04A-19BB9D50D62F}" presName="conn2-1" presStyleLbl="parChTrans1D3" presStyleIdx="0" presStyleCnt="1"/>
      <dgm:spPr/>
      <dgm:t>
        <a:bodyPr/>
        <a:lstStyle/>
        <a:p>
          <a:endParaRPr lang="pt-PT"/>
        </a:p>
      </dgm:t>
    </dgm:pt>
    <dgm:pt modelId="{1231F7F4-4934-492F-9A66-C8A8FA6C512B}" type="pres">
      <dgm:prSet presAssocID="{25ED8579-26A9-49E5-A04A-19BB9D50D62F}" presName="connTx" presStyleLbl="parChTrans1D3" presStyleIdx="0" presStyleCnt="1"/>
      <dgm:spPr/>
      <dgm:t>
        <a:bodyPr/>
        <a:lstStyle/>
        <a:p>
          <a:endParaRPr lang="pt-PT"/>
        </a:p>
      </dgm:t>
    </dgm:pt>
    <dgm:pt modelId="{663A810D-9988-4479-B9D4-AF6CB629B76D}" type="pres">
      <dgm:prSet presAssocID="{D45D14A5-4428-44FC-99D1-1D31F4C353BE}" presName="root2" presStyleCnt="0"/>
      <dgm:spPr/>
    </dgm:pt>
    <dgm:pt modelId="{7770F99F-39E9-4DBE-A560-0311648C57AE}" type="pres">
      <dgm:prSet presAssocID="{D45D14A5-4428-44FC-99D1-1D31F4C353BE}" presName="LevelTwoTextNod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347A7F9C-6D82-41E9-AD17-CF5591589441}" type="pres">
      <dgm:prSet presAssocID="{D45D14A5-4428-44FC-99D1-1D31F4C353BE}" presName="level3hierChild" presStyleCnt="0"/>
      <dgm:spPr/>
    </dgm:pt>
    <dgm:pt modelId="{4F0612B9-A3FD-45A1-A2D6-8392E27E1D81}" type="pres">
      <dgm:prSet presAssocID="{D0E7A0E0-FA56-4333-BD0F-D680B791140C}" presName="conn2-1" presStyleLbl="parChTrans1D4" presStyleIdx="0" presStyleCnt="2"/>
      <dgm:spPr/>
      <dgm:t>
        <a:bodyPr/>
        <a:lstStyle/>
        <a:p>
          <a:endParaRPr lang="pt-PT"/>
        </a:p>
      </dgm:t>
    </dgm:pt>
    <dgm:pt modelId="{72B7ABE8-C6E1-4910-9BFE-A1D068BDBCFD}" type="pres">
      <dgm:prSet presAssocID="{D0E7A0E0-FA56-4333-BD0F-D680B791140C}" presName="connTx" presStyleLbl="parChTrans1D4" presStyleIdx="0" presStyleCnt="2"/>
      <dgm:spPr/>
      <dgm:t>
        <a:bodyPr/>
        <a:lstStyle/>
        <a:p>
          <a:endParaRPr lang="pt-PT"/>
        </a:p>
      </dgm:t>
    </dgm:pt>
    <dgm:pt modelId="{E9253840-C896-4738-933D-FDC1B943506C}" type="pres">
      <dgm:prSet presAssocID="{CF64F8FA-CF6D-4747-AE4D-E6EE6CA48D2A}" presName="root2" presStyleCnt="0"/>
      <dgm:spPr/>
    </dgm:pt>
    <dgm:pt modelId="{7309CD79-3FB8-4F69-A93E-A05A0F08AABD}" type="pres">
      <dgm:prSet presAssocID="{CF64F8FA-CF6D-4747-AE4D-E6EE6CA48D2A}" presName="LevelTwoTextNode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894692A3-06BE-4867-ABA0-45E80BB212A2}" type="pres">
      <dgm:prSet presAssocID="{CF64F8FA-CF6D-4747-AE4D-E6EE6CA48D2A}" presName="level3hierChild" presStyleCnt="0"/>
      <dgm:spPr/>
    </dgm:pt>
    <dgm:pt modelId="{2ACE796D-E845-4B25-AB38-B32CB4EF2A5E}" type="pres">
      <dgm:prSet presAssocID="{EA5B190C-B73C-45C5-901A-4F9E07865972}" presName="conn2-1" presStyleLbl="parChTrans1D4" presStyleIdx="1" presStyleCnt="2"/>
      <dgm:spPr/>
      <dgm:t>
        <a:bodyPr/>
        <a:lstStyle/>
        <a:p>
          <a:endParaRPr lang="pt-PT"/>
        </a:p>
      </dgm:t>
    </dgm:pt>
    <dgm:pt modelId="{7C24366F-3B92-45B2-8CEE-45614DC75360}" type="pres">
      <dgm:prSet presAssocID="{EA5B190C-B73C-45C5-901A-4F9E07865972}" presName="connTx" presStyleLbl="parChTrans1D4" presStyleIdx="1" presStyleCnt="2"/>
      <dgm:spPr/>
      <dgm:t>
        <a:bodyPr/>
        <a:lstStyle/>
        <a:p>
          <a:endParaRPr lang="pt-PT"/>
        </a:p>
      </dgm:t>
    </dgm:pt>
    <dgm:pt modelId="{D2C59812-FA56-4B1B-BA62-92C3353B2F41}" type="pres">
      <dgm:prSet presAssocID="{B8CD726C-3C69-4D8A-A784-2C357529528F}" presName="root2" presStyleCnt="0"/>
      <dgm:spPr/>
    </dgm:pt>
    <dgm:pt modelId="{AA5AD7EF-F310-4337-B14E-8FFAF23107DD}" type="pres">
      <dgm:prSet presAssocID="{B8CD726C-3C69-4D8A-A784-2C357529528F}" presName="LevelTwoTextNode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DFA86795-0392-4BCE-AD78-2E4765F598FD}" type="pres">
      <dgm:prSet presAssocID="{B8CD726C-3C69-4D8A-A784-2C357529528F}" presName="level3hierChild" presStyleCnt="0"/>
      <dgm:spPr/>
    </dgm:pt>
    <dgm:pt modelId="{71FD5531-FC27-4A08-9B2A-97F4826CD810}" type="pres">
      <dgm:prSet presAssocID="{B506711F-80B5-4876-9D67-07558DF9F506}" presName="conn2-1" presStyleLbl="parChTrans1D2" presStyleIdx="1" presStyleCnt="2"/>
      <dgm:spPr/>
      <dgm:t>
        <a:bodyPr/>
        <a:lstStyle/>
        <a:p>
          <a:endParaRPr lang="pt-PT"/>
        </a:p>
      </dgm:t>
    </dgm:pt>
    <dgm:pt modelId="{FF634F18-7345-4772-83C4-025786B237CA}" type="pres">
      <dgm:prSet presAssocID="{B506711F-80B5-4876-9D67-07558DF9F506}" presName="connTx" presStyleLbl="parChTrans1D2" presStyleIdx="1" presStyleCnt="2"/>
      <dgm:spPr/>
      <dgm:t>
        <a:bodyPr/>
        <a:lstStyle/>
        <a:p>
          <a:endParaRPr lang="pt-PT"/>
        </a:p>
      </dgm:t>
    </dgm:pt>
    <dgm:pt modelId="{EB61C752-D13E-412A-8A82-F0B073C9273F}" type="pres">
      <dgm:prSet presAssocID="{BEA0A607-E76A-4A3E-9FCE-21D0F199B898}" presName="root2" presStyleCnt="0"/>
      <dgm:spPr/>
    </dgm:pt>
    <dgm:pt modelId="{D537A84F-C14E-45BE-8F6F-7BBC3151D6D4}" type="pres">
      <dgm:prSet presAssocID="{BEA0A607-E76A-4A3E-9FCE-21D0F199B898}" presName="LevelTwoTextNode" presStyleLbl="node2" presStyleIdx="1" presStyleCnt="2" custScaleX="132914" custScaleY="133387" custLinFactNeighborX="-3387" custLinFactNeighborY="32734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ECEE378A-BAD7-4D66-811E-FCCB38DD651C}" type="pres">
      <dgm:prSet presAssocID="{BEA0A607-E76A-4A3E-9FCE-21D0F199B898}" presName="level3hierChild" presStyleCnt="0"/>
      <dgm:spPr/>
    </dgm:pt>
  </dgm:ptLst>
  <dgm:cxnLst>
    <dgm:cxn modelId="{02A7E5BA-60D9-4DD9-9AEF-569DAF20D9FF}" type="presOf" srcId="{D45D14A5-4428-44FC-99D1-1D31F4C353BE}" destId="{7770F99F-39E9-4DBE-A560-0311648C57AE}" srcOrd="0" destOrd="0" presId="urn:microsoft.com/office/officeart/2005/8/layout/hierarchy2"/>
    <dgm:cxn modelId="{284B5E5C-8C51-4EBA-9967-283673AD4FB1}" type="presOf" srcId="{D0E7A0E0-FA56-4333-BD0F-D680B791140C}" destId="{72B7ABE8-C6E1-4910-9BFE-A1D068BDBCFD}" srcOrd="1" destOrd="0" presId="urn:microsoft.com/office/officeart/2005/8/layout/hierarchy2"/>
    <dgm:cxn modelId="{BDFAC7FF-A26B-456F-A64C-B02C9A5A7B7C}" type="presOf" srcId="{CF64F8FA-CF6D-4747-AE4D-E6EE6CA48D2A}" destId="{7309CD79-3FB8-4F69-A93E-A05A0F08AABD}" srcOrd="0" destOrd="0" presId="urn:microsoft.com/office/officeart/2005/8/layout/hierarchy2"/>
    <dgm:cxn modelId="{CBB4B285-F2B7-4708-86E5-6E6415441851}" type="presOf" srcId="{AA4E92D2-6514-428E-9121-2A7EE0DDE147}" destId="{8503EB3F-CAFD-4A80-BA44-8AFFEA460105}" srcOrd="0" destOrd="0" presId="urn:microsoft.com/office/officeart/2005/8/layout/hierarchy2"/>
    <dgm:cxn modelId="{52001CE5-2B00-42F8-9B30-3C4C0F38BF72}" srcId="{D45D14A5-4428-44FC-99D1-1D31F4C353BE}" destId="{B8CD726C-3C69-4D8A-A784-2C357529528F}" srcOrd="1" destOrd="0" parTransId="{EA5B190C-B73C-45C5-901A-4F9E07865972}" sibTransId="{E14AC04B-22DB-4269-BFCB-F0C7E0244408}"/>
    <dgm:cxn modelId="{69977861-8989-4516-8642-78919C1D86E0}" type="presOf" srcId="{EA5B190C-B73C-45C5-901A-4F9E07865972}" destId="{7C24366F-3B92-45B2-8CEE-45614DC75360}" srcOrd="1" destOrd="0" presId="urn:microsoft.com/office/officeart/2005/8/layout/hierarchy2"/>
    <dgm:cxn modelId="{144AA22F-9C8D-42B4-94BA-4E08C72410B0}" type="presOf" srcId="{25ED8579-26A9-49E5-A04A-19BB9D50D62F}" destId="{1231F7F4-4934-492F-9A66-C8A8FA6C512B}" srcOrd="1" destOrd="0" presId="urn:microsoft.com/office/officeart/2005/8/layout/hierarchy2"/>
    <dgm:cxn modelId="{E3CFD1F9-BE40-4498-BD9C-BB63B11FCDED}" type="presOf" srcId="{C34EA6C5-186A-4A4E-84B8-D71794B5D4B7}" destId="{A451FEFE-6167-4FE6-B0EE-EABE8B3B06CA}" srcOrd="1" destOrd="0" presId="urn:microsoft.com/office/officeart/2005/8/layout/hierarchy2"/>
    <dgm:cxn modelId="{53937020-12F0-4F04-912D-CB249937369A}" type="presOf" srcId="{0A46F530-4407-410C-B2D8-EC65ED8A8D1B}" destId="{F9D0083C-8629-4A0A-804B-83A37400808D}" srcOrd="0" destOrd="0" presId="urn:microsoft.com/office/officeart/2005/8/layout/hierarchy2"/>
    <dgm:cxn modelId="{99C54BB7-C585-4837-946A-80F533E0AC0E}" type="presOf" srcId="{70F00036-7AAD-4B90-89B6-353525388542}" destId="{A23D747B-BAD6-4100-A2FE-A953949771D7}" srcOrd="0" destOrd="0" presId="urn:microsoft.com/office/officeart/2005/8/layout/hierarchy2"/>
    <dgm:cxn modelId="{963AF9BB-00EF-4546-B8D7-ACA4CBD2087D}" type="presOf" srcId="{D0E7A0E0-FA56-4333-BD0F-D680B791140C}" destId="{4F0612B9-A3FD-45A1-A2D6-8392E27E1D81}" srcOrd="0" destOrd="0" presId="urn:microsoft.com/office/officeart/2005/8/layout/hierarchy2"/>
    <dgm:cxn modelId="{5C333241-B70D-47DE-A163-18F9858D3082}" srcId="{0A46F530-4407-410C-B2D8-EC65ED8A8D1B}" destId="{D45D14A5-4428-44FC-99D1-1D31F4C353BE}" srcOrd="0" destOrd="0" parTransId="{25ED8579-26A9-49E5-A04A-19BB9D50D62F}" sibTransId="{29C79F19-494B-4047-B44B-3B422CD599EF}"/>
    <dgm:cxn modelId="{DF7EB3BD-16A5-468D-AE14-48AF2B441933}" type="presOf" srcId="{BEA0A607-E76A-4A3E-9FCE-21D0F199B898}" destId="{D537A84F-C14E-45BE-8F6F-7BBC3151D6D4}" srcOrd="0" destOrd="0" presId="urn:microsoft.com/office/officeart/2005/8/layout/hierarchy2"/>
    <dgm:cxn modelId="{B6275846-25D2-4CD7-BCD5-FE879274E4BF}" srcId="{70F00036-7AAD-4B90-89B6-353525388542}" destId="{BEA0A607-E76A-4A3E-9FCE-21D0F199B898}" srcOrd="1" destOrd="0" parTransId="{B506711F-80B5-4876-9D67-07558DF9F506}" sibTransId="{EB195B19-6E3E-4BCA-8A7F-B1110F46E5AF}"/>
    <dgm:cxn modelId="{5903574E-42A9-4F50-B4F8-A102C64F5937}" srcId="{70F00036-7AAD-4B90-89B6-353525388542}" destId="{0A46F530-4407-410C-B2D8-EC65ED8A8D1B}" srcOrd="0" destOrd="0" parTransId="{C34EA6C5-186A-4A4E-84B8-D71794B5D4B7}" sibTransId="{D0168332-9ED3-4045-9E40-9D8BB593D84E}"/>
    <dgm:cxn modelId="{BEBE3634-E542-45B9-8126-FCF64174A359}" type="presOf" srcId="{B8CD726C-3C69-4D8A-A784-2C357529528F}" destId="{AA5AD7EF-F310-4337-B14E-8FFAF23107DD}" srcOrd="0" destOrd="0" presId="urn:microsoft.com/office/officeart/2005/8/layout/hierarchy2"/>
    <dgm:cxn modelId="{5B42A103-AB08-49EA-ABEC-24D63742B044}" type="presOf" srcId="{B506711F-80B5-4876-9D67-07558DF9F506}" destId="{71FD5531-FC27-4A08-9B2A-97F4826CD810}" srcOrd="0" destOrd="0" presId="urn:microsoft.com/office/officeart/2005/8/layout/hierarchy2"/>
    <dgm:cxn modelId="{49E3877A-1D9D-4DF4-AE6D-2FA8ECBD07FB}" type="presOf" srcId="{EA5B190C-B73C-45C5-901A-4F9E07865972}" destId="{2ACE796D-E845-4B25-AB38-B32CB4EF2A5E}" srcOrd="0" destOrd="0" presId="urn:microsoft.com/office/officeart/2005/8/layout/hierarchy2"/>
    <dgm:cxn modelId="{CCEDBD70-C9C6-4ECB-9ADD-9CB1C32A4EBB}" type="presOf" srcId="{B506711F-80B5-4876-9D67-07558DF9F506}" destId="{FF634F18-7345-4772-83C4-025786B237CA}" srcOrd="1" destOrd="0" presId="urn:microsoft.com/office/officeart/2005/8/layout/hierarchy2"/>
    <dgm:cxn modelId="{8F2170C1-807D-4171-8699-684E09809916}" srcId="{AA4E92D2-6514-428E-9121-2A7EE0DDE147}" destId="{70F00036-7AAD-4B90-89B6-353525388542}" srcOrd="0" destOrd="0" parTransId="{DF789C95-AC1E-492C-A13B-0D9355CDDE2B}" sibTransId="{9FF65424-4171-4784-A023-D9A5A0C23D3B}"/>
    <dgm:cxn modelId="{478E7091-C5C0-45E6-88E2-395B7AD0DE6C}" type="presOf" srcId="{25ED8579-26A9-49E5-A04A-19BB9D50D62F}" destId="{7B42FBCA-81CE-4DC3-A6C8-02A1F05CC07F}" srcOrd="0" destOrd="0" presId="urn:microsoft.com/office/officeart/2005/8/layout/hierarchy2"/>
    <dgm:cxn modelId="{6BDB85C2-431E-4E26-A7DB-270F8F76F0A9}" type="presOf" srcId="{C34EA6C5-186A-4A4E-84B8-D71794B5D4B7}" destId="{13CE5762-3487-4334-8962-13CAE9FBE8C1}" srcOrd="0" destOrd="0" presId="urn:microsoft.com/office/officeart/2005/8/layout/hierarchy2"/>
    <dgm:cxn modelId="{0FD25709-79E2-450B-BB09-8C97A4320B75}" srcId="{D45D14A5-4428-44FC-99D1-1D31F4C353BE}" destId="{CF64F8FA-CF6D-4747-AE4D-E6EE6CA48D2A}" srcOrd="0" destOrd="0" parTransId="{D0E7A0E0-FA56-4333-BD0F-D680B791140C}" sibTransId="{A829A140-4C9A-4BB7-A632-B8FD131244EF}"/>
    <dgm:cxn modelId="{5B63C5BD-9083-4B49-B2D2-017CC02071BC}" type="presParOf" srcId="{8503EB3F-CAFD-4A80-BA44-8AFFEA460105}" destId="{975B88D6-DE22-49EC-80D7-B2CFAF23943D}" srcOrd="0" destOrd="0" presId="urn:microsoft.com/office/officeart/2005/8/layout/hierarchy2"/>
    <dgm:cxn modelId="{62A70007-5745-4B80-8EAC-355914D3930A}" type="presParOf" srcId="{975B88D6-DE22-49EC-80D7-B2CFAF23943D}" destId="{A23D747B-BAD6-4100-A2FE-A953949771D7}" srcOrd="0" destOrd="0" presId="urn:microsoft.com/office/officeart/2005/8/layout/hierarchy2"/>
    <dgm:cxn modelId="{86C488C3-E567-45F7-9999-539A968D194A}" type="presParOf" srcId="{975B88D6-DE22-49EC-80D7-B2CFAF23943D}" destId="{490F43FC-6C44-4787-84E4-6BC94E58E6C8}" srcOrd="1" destOrd="0" presId="urn:microsoft.com/office/officeart/2005/8/layout/hierarchy2"/>
    <dgm:cxn modelId="{60B2BD89-A15C-4A84-860F-ADA0B8C0E5EE}" type="presParOf" srcId="{490F43FC-6C44-4787-84E4-6BC94E58E6C8}" destId="{13CE5762-3487-4334-8962-13CAE9FBE8C1}" srcOrd="0" destOrd="0" presId="urn:microsoft.com/office/officeart/2005/8/layout/hierarchy2"/>
    <dgm:cxn modelId="{87C1F6D9-E2ED-4F8A-B8EE-94B3BF537C60}" type="presParOf" srcId="{13CE5762-3487-4334-8962-13CAE9FBE8C1}" destId="{A451FEFE-6167-4FE6-B0EE-EABE8B3B06CA}" srcOrd="0" destOrd="0" presId="urn:microsoft.com/office/officeart/2005/8/layout/hierarchy2"/>
    <dgm:cxn modelId="{03D656F6-78C7-4B68-9611-021894FFBCFE}" type="presParOf" srcId="{490F43FC-6C44-4787-84E4-6BC94E58E6C8}" destId="{5FD33A20-0A85-49AF-A193-AB6AF74B54A2}" srcOrd="1" destOrd="0" presId="urn:microsoft.com/office/officeart/2005/8/layout/hierarchy2"/>
    <dgm:cxn modelId="{38F44083-CFEE-4955-8C11-61AABEC9143E}" type="presParOf" srcId="{5FD33A20-0A85-49AF-A193-AB6AF74B54A2}" destId="{F9D0083C-8629-4A0A-804B-83A37400808D}" srcOrd="0" destOrd="0" presId="urn:microsoft.com/office/officeart/2005/8/layout/hierarchy2"/>
    <dgm:cxn modelId="{AF5EE617-D9C6-4239-BAD0-8D941F4C3585}" type="presParOf" srcId="{5FD33A20-0A85-49AF-A193-AB6AF74B54A2}" destId="{438A1D77-A87B-4CC7-954E-9A019FABB379}" srcOrd="1" destOrd="0" presId="urn:microsoft.com/office/officeart/2005/8/layout/hierarchy2"/>
    <dgm:cxn modelId="{37187117-C6BB-4412-B6C6-2E402A9E2979}" type="presParOf" srcId="{438A1D77-A87B-4CC7-954E-9A019FABB379}" destId="{7B42FBCA-81CE-4DC3-A6C8-02A1F05CC07F}" srcOrd="0" destOrd="0" presId="urn:microsoft.com/office/officeart/2005/8/layout/hierarchy2"/>
    <dgm:cxn modelId="{B490379F-8231-4F71-9A71-423DD8EF194C}" type="presParOf" srcId="{7B42FBCA-81CE-4DC3-A6C8-02A1F05CC07F}" destId="{1231F7F4-4934-492F-9A66-C8A8FA6C512B}" srcOrd="0" destOrd="0" presId="urn:microsoft.com/office/officeart/2005/8/layout/hierarchy2"/>
    <dgm:cxn modelId="{07159213-662A-43A2-A9C5-F6DE36FC040F}" type="presParOf" srcId="{438A1D77-A87B-4CC7-954E-9A019FABB379}" destId="{663A810D-9988-4479-B9D4-AF6CB629B76D}" srcOrd="1" destOrd="0" presId="urn:microsoft.com/office/officeart/2005/8/layout/hierarchy2"/>
    <dgm:cxn modelId="{B1DFB9C1-B941-4420-A6B8-66B7E2531D15}" type="presParOf" srcId="{663A810D-9988-4479-B9D4-AF6CB629B76D}" destId="{7770F99F-39E9-4DBE-A560-0311648C57AE}" srcOrd="0" destOrd="0" presId="urn:microsoft.com/office/officeart/2005/8/layout/hierarchy2"/>
    <dgm:cxn modelId="{9F35811F-497F-4978-9878-9BD76B7A8E62}" type="presParOf" srcId="{663A810D-9988-4479-B9D4-AF6CB629B76D}" destId="{347A7F9C-6D82-41E9-AD17-CF5591589441}" srcOrd="1" destOrd="0" presId="urn:microsoft.com/office/officeart/2005/8/layout/hierarchy2"/>
    <dgm:cxn modelId="{84BCE3C7-D353-44F8-87FE-82639B7CA053}" type="presParOf" srcId="{347A7F9C-6D82-41E9-AD17-CF5591589441}" destId="{4F0612B9-A3FD-45A1-A2D6-8392E27E1D81}" srcOrd="0" destOrd="0" presId="urn:microsoft.com/office/officeart/2005/8/layout/hierarchy2"/>
    <dgm:cxn modelId="{61F0800E-11DA-4B11-BAC8-598F79BE202C}" type="presParOf" srcId="{4F0612B9-A3FD-45A1-A2D6-8392E27E1D81}" destId="{72B7ABE8-C6E1-4910-9BFE-A1D068BDBCFD}" srcOrd="0" destOrd="0" presId="urn:microsoft.com/office/officeart/2005/8/layout/hierarchy2"/>
    <dgm:cxn modelId="{81020495-C1AD-49FE-A1D8-4EC814FEF0DB}" type="presParOf" srcId="{347A7F9C-6D82-41E9-AD17-CF5591589441}" destId="{E9253840-C896-4738-933D-FDC1B943506C}" srcOrd="1" destOrd="0" presId="urn:microsoft.com/office/officeart/2005/8/layout/hierarchy2"/>
    <dgm:cxn modelId="{47E84FAB-679D-48A3-83B8-ED0DFED791B1}" type="presParOf" srcId="{E9253840-C896-4738-933D-FDC1B943506C}" destId="{7309CD79-3FB8-4F69-A93E-A05A0F08AABD}" srcOrd="0" destOrd="0" presId="urn:microsoft.com/office/officeart/2005/8/layout/hierarchy2"/>
    <dgm:cxn modelId="{56F5D402-512C-4DC2-A579-E01C39394D48}" type="presParOf" srcId="{E9253840-C896-4738-933D-FDC1B943506C}" destId="{894692A3-06BE-4867-ABA0-45E80BB212A2}" srcOrd="1" destOrd="0" presId="urn:microsoft.com/office/officeart/2005/8/layout/hierarchy2"/>
    <dgm:cxn modelId="{7A69292B-BD3C-4DA5-A22C-B18CD9034A9A}" type="presParOf" srcId="{347A7F9C-6D82-41E9-AD17-CF5591589441}" destId="{2ACE796D-E845-4B25-AB38-B32CB4EF2A5E}" srcOrd="2" destOrd="0" presId="urn:microsoft.com/office/officeart/2005/8/layout/hierarchy2"/>
    <dgm:cxn modelId="{7C22F8B4-8202-4A61-836D-64F3C00DC075}" type="presParOf" srcId="{2ACE796D-E845-4B25-AB38-B32CB4EF2A5E}" destId="{7C24366F-3B92-45B2-8CEE-45614DC75360}" srcOrd="0" destOrd="0" presId="urn:microsoft.com/office/officeart/2005/8/layout/hierarchy2"/>
    <dgm:cxn modelId="{98E47169-75C5-4C38-90A6-4607A70FDD31}" type="presParOf" srcId="{347A7F9C-6D82-41E9-AD17-CF5591589441}" destId="{D2C59812-FA56-4B1B-BA62-92C3353B2F41}" srcOrd="3" destOrd="0" presId="urn:microsoft.com/office/officeart/2005/8/layout/hierarchy2"/>
    <dgm:cxn modelId="{A00B68DD-B7AB-4088-A7B1-CD36E67D6A8D}" type="presParOf" srcId="{D2C59812-FA56-4B1B-BA62-92C3353B2F41}" destId="{AA5AD7EF-F310-4337-B14E-8FFAF23107DD}" srcOrd="0" destOrd="0" presId="urn:microsoft.com/office/officeart/2005/8/layout/hierarchy2"/>
    <dgm:cxn modelId="{441719BC-3515-4812-B154-6699BC81577E}" type="presParOf" srcId="{D2C59812-FA56-4B1B-BA62-92C3353B2F41}" destId="{DFA86795-0392-4BCE-AD78-2E4765F598FD}" srcOrd="1" destOrd="0" presId="urn:microsoft.com/office/officeart/2005/8/layout/hierarchy2"/>
    <dgm:cxn modelId="{007141D4-E5B2-4AAC-BD18-4339E09880D3}" type="presParOf" srcId="{490F43FC-6C44-4787-84E4-6BC94E58E6C8}" destId="{71FD5531-FC27-4A08-9B2A-97F4826CD810}" srcOrd="2" destOrd="0" presId="urn:microsoft.com/office/officeart/2005/8/layout/hierarchy2"/>
    <dgm:cxn modelId="{C4D851D0-5C5C-4D52-90A9-9C6F363F6F08}" type="presParOf" srcId="{71FD5531-FC27-4A08-9B2A-97F4826CD810}" destId="{FF634F18-7345-4772-83C4-025786B237CA}" srcOrd="0" destOrd="0" presId="urn:microsoft.com/office/officeart/2005/8/layout/hierarchy2"/>
    <dgm:cxn modelId="{4B17E6BC-7DA5-47C5-8509-65B41584FFAE}" type="presParOf" srcId="{490F43FC-6C44-4787-84E4-6BC94E58E6C8}" destId="{EB61C752-D13E-412A-8A82-F0B073C9273F}" srcOrd="3" destOrd="0" presId="urn:microsoft.com/office/officeart/2005/8/layout/hierarchy2"/>
    <dgm:cxn modelId="{6CB63BC0-BE6A-43DE-8AA6-228B3EB5670B}" type="presParOf" srcId="{EB61C752-D13E-412A-8A82-F0B073C9273F}" destId="{D537A84F-C14E-45BE-8F6F-7BBC3151D6D4}" srcOrd="0" destOrd="0" presId="urn:microsoft.com/office/officeart/2005/8/layout/hierarchy2"/>
    <dgm:cxn modelId="{9F44C96A-DCF0-401A-91D8-B1C53F2A32A7}" type="presParOf" srcId="{EB61C752-D13E-412A-8A82-F0B073C9273F}" destId="{ECEE378A-BAD7-4D66-811E-FCCB38DD651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DFA09B-30B0-446A-AC96-46633886024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1D18CB1C-49D8-40B6-B3A8-37C3E5E760CF}">
      <dgm:prSet phldrT="[Texto]" custT="1"/>
      <dgm:spPr>
        <a:solidFill>
          <a:schemeClr val="bg2">
            <a:lumMod val="25000"/>
          </a:schemeClr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pt-PT" sz="2800" dirty="0" smtClean="0"/>
            <a:t>Pegada</a:t>
          </a:r>
          <a:br>
            <a:rPr lang="pt-PT" sz="2800" dirty="0" smtClean="0"/>
          </a:br>
          <a:r>
            <a:rPr lang="pt-PT" sz="2800" dirty="0" smtClean="0"/>
            <a:t>Hídrica</a:t>
          </a:r>
          <a:endParaRPr lang="pt-PT" sz="2800" dirty="0"/>
        </a:p>
      </dgm:t>
    </dgm:pt>
    <dgm:pt modelId="{7C3E1D9E-B7DA-4CF5-820E-7C0F1354943B}" type="parTrans" cxnId="{9E4ADD22-3191-4F9B-A864-24F906D70085}">
      <dgm:prSet/>
      <dgm:spPr/>
      <dgm:t>
        <a:bodyPr/>
        <a:lstStyle/>
        <a:p>
          <a:endParaRPr lang="pt-PT"/>
        </a:p>
      </dgm:t>
    </dgm:pt>
    <dgm:pt modelId="{54EF7F5A-C313-4F13-B0EE-15F28520A740}" type="sibTrans" cxnId="{9E4ADD22-3191-4F9B-A864-24F906D70085}">
      <dgm:prSet/>
      <dgm:spPr/>
      <dgm:t>
        <a:bodyPr/>
        <a:lstStyle/>
        <a:p>
          <a:endParaRPr lang="pt-PT"/>
        </a:p>
      </dgm:t>
    </dgm:pt>
    <dgm:pt modelId="{1DEC1A72-428E-4F02-8769-744FF62DEC34}" type="asst">
      <dgm:prSet phldrT="[Texto]" custT="1"/>
      <dgm:spPr>
        <a:solidFill>
          <a:srgbClr val="00B050"/>
        </a:solidFill>
      </dgm:spPr>
      <dgm:t>
        <a:bodyPr/>
        <a:lstStyle/>
        <a:p>
          <a:r>
            <a:rPr lang="pt-PT" sz="2300" dirty="0" smtClean="0"/>
            <a:t>Verde</a:t>
          </a:r>
          <a:endParaRPr lang="pt-PT" sz="2300" dirty="0"/>
        </a:p>
      </dgm:t>
    </dgm:pt>
    <dgm:pt modelId="{6765D293-4708-4E36-AB3A-8404D2230F41}" type="parTrans" cxnId="{B8FD69BA-7D45-4EB7-A3BC-560C602A32B9}">
      <dgm:prSet/>
      <dgm:spPr/>
      <dgm:t>
        <a:bodyPr/>
        <a:lstStyle/>
        <a:p>
          <a:endParaRPr lang="pt-PT"/>
        </a:p>
      </dgm:t>
    </dgm:pt>
    <dgm:pt modelId="{02187832-84E2-4EE5-981E-B63B5A9F3710}" type="sibTrans" cxnId="{B8FD69BA-7D45-4EB7-A3BC-560C602A32B9}">
      <dgm:prSet/>
      <dgm:spPr/>
      <dgm:t>
        <a:bodyPr/>
        <a:lstStyle/>
        <a:p>
          <a:endParaRPr lang="pt-PT"/>
        </a:p>
      </dgm:t>
    </dgm:pt>
    <dgm:pt modelId="{515B0726-7842-44E9-884B-E5700F8F75A2}">
      <dgm:prSet phldrT="[Texto]" custT="1"/>
      <dgm:spPr/>
      <dgm:t>
        <a:bodyPr/>
        <a:lstStyle/>
        <a:p>
          <a:r>
            <a:rPr lang="pt-PT" sz="2300" dirty="0" smtClean="0"/>
            <a:t>Azul</a:t>
          </a:r>
          <a:endParaRPr lang="pt-PT" sz="2300" dirty="0"/>
        </a:p>
      </dgm:t>
    </dgm:pt>
    <dgm:pt modelId="{BAE790D2-6A86-4DD1-969C-D3D47F881BA9}" type="parTrans" cxnId="{58BD4933-C18D-46E4-AF52-8CA49D26F868}">
      <dgm:prSet/>
      <dgm:spPr/>
      <dgm:t>
        <a:bodyPr/>
        <a:lstStyle/>
        <a:p>
          <a:endParaRPr lang="pt-PT"/>
        </a:p>
      </dgm:t>
    </dgm:pt>
    <dgm:pt modelId="{20128645-BA5B-4B77-AED3-C55660355E5D}" type="sibTrans" cxnId="{58BD4933-C18D-46E4-AF52-8CA49D26F868}">
      <dgm:prSet/>
      <dgm:spPr/>
      <dgm:t>
        <a:bodyPr/>
        <a:lstStyle/>
        <a:p>
          <a:endParaRPr lang="pt-PT"/>
        </a:p>
      </dgm:t>
    </dgm:pt>
    <dgm:pt modelId="{54DB5AF2-5B7C-4F82-B3D5-9EC0A5835F71}">
      <dgm:prSet phldrT="[Texto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pt-PT" sz="2300" dirty="0" smtClean="0"/>
            <a:t>Cinzenta</a:t>
          </a:r>
          <a:endParaRPr lang="pt-PT" sz="2300" dirty="0"/>
        </a:p>
      </dgm:t>
    </dgm:pt>
    <dgm:pt modelId="{7A03122C-B54E-4ECE-A8ED-029695939135}" type="parTrans" cxnId="{7CFDF952-D5D7-4C5A-A6AB-E6AEBE858FB3}">
      <dgm:prSet/>
      <dgm:spPr/>
      <dgm:t>
        <a:bodyPr/>
        <a:lstStyle/>
        <a:p>
          <a:endParaRPr lang="pt-PT"/>
        </a:p>
      </dgm:t>
    </dgm:pt>
    <dgm:pt modelId="{B70C1793-6147-4499-BA7A-315A373DA79B}" type="sibTrans" cxnId="{7CFDF952-D5D7-4C5A-A6AB-E6AEBE858FB3}">
      <dgm:prSet/>
      <dgm:spPr/>
      <dgm:t>
        <a:bodyPr/>
        <a:lstStyle/>
        <a:p>
          <a:endParaRPr lang="pt-PT"/>
        </a:p>
      </dgm:t>
    </dgm:pt>
    <dgm:pt modelId="{511F55BC-4C55-494E-B4A1-4A62CC1C8597}">
      <dgm:prSet/>
      <dgm:spPr>
        <a:solidFill>
          <a:srgbClr val="00B050"/>
        </a:solidFill>
      </dgm:spPr>
      <dgm:t>
        <a:bodyPr/>
        <a:lstStyle/>
        <a:p>
          <a:r>
            <a:rPr lang="pt-PT" dirty="0" smtClean="0"/>
            <a:t>Volume da água da chuva necessário à produção, ou por incorporação nos produtos em si ou por ficar no solo ou se evaporar no processo</a:t>
          </a:r>
          <a:endParaRPr lang="pt-PT" dirty="0"/>
        </a:p>
      </dgm:t>
    </dgm:pt>
    <dgm:pt modelId="{2D30C0EB-E0BF-4D19-BB1E-1567018A782B}" type="parTrans" cxnId="{AF05E978-1FEF-4A78-B6BC-048B04B8955F}">
      <dgm:prSet/>
      <dgm:spPr/>
      <dgm:t>
        <a:bodyPr/>
        <a:lstStyle/>
        <a:p>
          <a:endParaRPr lang="pt-PT"/>
        </a:p>
      </dgm:t>
    </dgm:pt>
    <dgm:pt modelId="{D59DC14F-4171-4DB9-9D93-EB5B7744892C}" type="sibTrans" cxnId="{AF05E978-1FEF-4A78-B6BC-048B04B8955F}">
      <dgm:prSet/>
      <dgm:spPr/>
      <dgm:t>
        <a:bodyPr/>
        <a:lstStyle/>
        <a:p>
          <a:endParaRPr lang="pt-PT"/>
        </a:p>
      </dgm:t>
    </dgm:pt>
    <dgm:pt modelId="{417C2481-CDED-4AB4-8780-FF47F747FA98}">
      <dgm:prSet/>
      <dgm:spPr/>
      <dgm:t>
        <a:bodyPr/>
        <a:lstStyle/>
        <a:p>
          <a:r>
            <a:rPr lang="pt-PT" dirty="0" smtClean="0"/>
            <a:t>Volume de água superficial ou subterrânea necessária para os processos de produção agrícola ou industrial, ou para produção de água para consumo humano</a:t>
          </a:r>
          <a:endParaRPr lang="pt-PT" dirty="0"/>
        </a:p>
      </dgm:t>
    </dgm:pt>
    <dgm:pt modelId="{93434A1E-D831-4600-BD1C-491AFC0B381F}" type="parTrans" cxnId="{BB8C383B-A000-4999-BC41-BD40FCCDAEC9}">
      <dgm:prSet/>
      <dgm:spPr/>
      <dgm:t>
        <a:bodyPr/>
        <a:lstStyle/>
        <a:p>
          <a:endParaRPr lang="pt-PT"/>
        </a:p>
      </dgm:t>
    </dgm:pt>
    <dgm:pt modelId="{922581F2-8BA9-41BC-8D1F-816130AA17F9}" type="sibTrans" cxnId="{BB8C383B-A000-4999-BC41-BD40FCCDAEC9}">
      <dgm:prSet/>
      <dgm:spPr/>
      <dgm:t>
        <a:bodyPr/>
        <a:lstStyle/>
        <a:p>
          <a:endParaRPr lang="pt-PT"/>
        </a:p>
      </dgm:t>
    </dgm:pt>
    <dgm:pt modelId="{553EFEC2-FFBC-463F-A60A-0BF560DBEB75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pt-PT" dirty="0" smtClean="0"/>
            <a:t>Volume necessário para diluir a poluição causada pela produção de um bem industrial ou agrícola ou pelas águas residuais domésticas, até atingir níveis aceitáveis</a:t>
          </a:r>
          <a:endParaRPr lang="pt-PT" dirty="0"/>
        </a:p>
      </dgm:t>
    </dgm:pt>
    <dgm:pt modelId="{3444F57B-9C10-4A04-B640-0356DC049327}" type="parTrans" cxnId="{98747AA7-B261-491C-90CD-800741901A5D}">
      <dgm:prSet/>
      <dgm:spPr/>
      <dgm:t>
        <a:bodyPr/>
        <a:lstStyle/>
        <a:p>
          <a:endParaRPr lang="pt-PT"/>
        </a:p>
      </dgm:t>
    </dgm:pt>
    <dgm:pt modelId="{507D1625-F401-4F30-8933-4B5F8B66951A}" type="sibTrans" cxnId="{98747AA7-B261-491C-90CD-800741901A5D}">
      <dgm:prSet/>
      <dgm:spPr/>
      <dgm:t>
        <a:bodyPr/>
        <a:lstStyle/>
        <a:p>
          <a:endParaRPr lang="pt-PT"/>
        </a:p>
      </dgm:t>
    </dgm:pt>
    <dgm:pt modelId="{E20FCBA4-B587-4443-8945-BEE726EA6FA7}" type="pres">
      <dgm:prSet presAssocID="{7EDFA09B-30B0-446A-AC96-46633886024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347F0A86-FDED-4C3F-B3DC-13CD70365DC8}" type="pres">
      <dgm:prSet presAssocID="{1D18CB1C-49D8-40B6-B3A8-37C3E5E760CF}" presName="root1" presStyleCnt="0"/>
      <dgm:spPr/>
    </dgm:pt>
    <dgm:pt modelId="{E0B0992B-50B1-469B-B1FC-A49BC0561F64}" type="pres">
      <dgm:prSet presAssocID="{1D18CB1C-49D8-40B6-B3A8-37C3E5E760C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31223AF4-1D55-48CC-B71F-8DDD89A2953E}" type="pres">
      <dgm:prSet presAssocID="{1D18CB1C-49D8-40B6-B3A8-37C3E5E760CF}" presName="level2hierChild" presStyleCnt="0"/>
      <dgm:spPr/>
    </dgm:pt>
    <dgm:pt modelId="{F39E622E-AD15-465E-9451-0BA84D4B35E2}" type="pres">
      <dgm:prSet presAssocID="{6765D293-4708-4E36-AB3A-8404D2230F41}" presName="conn2-1" presStyleLbl="parChTrans1D2" presStyleIdx="0" presStyleCnt="3"/>
      <dgm:spPr/>
      <dgm:t>
        <a:bodyPr/>
        <a:lstStyle/>
        <a:p>
          <a:endParaRPr lang="pt-PT"/>
        </a:p>
      </dgm:t>
    </dgm:pt>
    <dgm:pt modelId="{F3828D0D-8D76-47E3-8096-6A6DBABDD426}" type="pres">
      <dgm:prSet presAssocID="{6765D293-4708-4E36-AB3A-8404D2230F41}" presName="connTx" presStyleLbl="parChTrans1D2" presStyleIdx="0" presStyleCnt="3"/>
      <dgm:spPr/>
      <dgm:t>
        <a:bodyPr/>
        <a:lstStyle/>
        <a:p>
          <a:endParaRPr lang="pt-PT"/>
        </a:p>
      </dgm:t>
    </dgm:pt>
    <dgm:pt modelId="{001C8B7B-CB01-4E3F-9FE0-27F77C7094A0}" type="pres">
      <dgm:prSet presAssocID="{1DEC1A72-428E-4F02-8769-744FF62DEC34}" presName="root2" presStyleCnt="0"/>
      <dgm:spPr/>
    </dgm:pt>
    <dgm:pt modelId="{ECEC1337-CDAD-45DF-AC74-EC6F01CC3D99}" type="pres">
      <dgm:prSet presAssocID="{1DEC1A72-428E-4F02-8769-744FF62DEC34}" presName="LevelTwoTextNode" presStyleLbl="asst1" presStyleIdx="0" presStyleCnt="1" custScaleX="48808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A245D7D3-2971-4B16-A63E-4D8222884F33}" type="pres">
      <dgm:prSet presAssocID="{1DEC1A72-428E-4F02-8769-744FF62DEC34}" presName="level3hierChild" presStyleCnt="0"/>
      <dgm:spPr/>
    </dgm:pt>
    <dgm:pt modelId="{69C1BC03-07E7-41C0-948F-4F5827D438E6}" type="pres">
      <dgm:prSet presAssocID="{2D30C0EB-E0BF-4D19-BB1E-1567018A782B}" presName="conn2-1" presStyleLbl="parChTrans1D3" presStyleIdx="0" presStyleCnt="3"/>
      <dgm:spPr/>
      <dgm:t>
        <a:bodyPr/>
        <a:lstStyle/>
        <a:p>
          <a:endParaRPr lang="pt-PT"/>
        </a:p>
      </dgm:t>
    </dgm:pt>
    <dgm:pt modelId="{C988CBC2-850E-40F3-A87F-CDE3C1A800A6}" type="pres">
      <dgm:prSet presAssocID="{2D30C0EB-E0BF-4D19-BB1E-1567018A782B}" presName="connTx" presStyleLbl="parChTrans1D3" presStyleIdx="0" presStyleCnt="3"/>
      <dgm:spPr/>
      <dgm:t>
        <a:bodyPr/>
        <a:lstStyle/>
        <a:p>
          <a:endParaRPr lang="pt-PT"/>
        </a:p>
      </dgm:t>
    </dgm:pt>
    <dgm:pt modelId="{05744750-B56E-4D0C-9831-5129FE9CC79C}" type="pres">
      <dgm:prSet presAssocID="{511F55BC-4C55-494E-B4A1-4A62CC1C8597}" presName="root2" presStyleCnt="0"/>
      <dgm:spPr/>
    </dgm:pt>
    <dgm:pt modelId="{EB644FA3-53AF-495D-B26B-DB35F09847AB}" type="pres">
      <dgm:prSet presAssocID="{511F55BC-4C55-494E-B4A1-4A62CC1C8597}" presName="LevelTwoTextNode" presStyleLbl="node3" presStyleIdx="0" presStyleCnt="3" custScaleX="157587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EE5CC510-B963-423E-B513-64CA5CE8D5DF}" type="pres">
      <dgm:prSet presAssocID="{511F55BC-4C55-494E-B4A1-4A62CC1C8597}" presName="level3hierChild" presStyleCnt="0"/>
      <dgm:spPr/>
    </dgm:pt>
    <dgm:pt modelId="{6D25B0F0-4293-4EAF-AD0D-C733A8C86422}" type="pres">
      <dgm:prSet presAssocID="{BAE790D2-6A86-4DD1-969C-D3D47F881BA9}" presName="conn2-1" presStyleLbl="parChTrans1D2" presStyleIdx="1" presStyleCnt="3"/>
      <dgm:spPr/>
      <dgm:t>
        <a:bodyPr/>
        <a:lstStyle/>
        <a:p>
          <a:endParaRPr lang="pt-PT"/>
        </a:p>
      </dgm:t>
    </dgm:pt>
    <dgm:pt modelId="{D553EC88-4C03-4493-B9A7-87E7E9A36F5B}" type="pres">
      <dgm:prSet presAssocID="{BAE790D2-6A86-4DD1-969C-D3D47F881BA9}" presName="connTx" presStyleLbl="parChTrans1D2" presStyleIdx="1" presStyleCnt="3"/>
      <dgm:spPr/>
      <dgm:t>
        <a:bodyPr/>
        <a:lstStyle/>
        <a:p>
          <a:endParaRPr lang="pt-PT"/>
        </a:p>
      </dgm:t>
    </dgm:pt>
    <dgm:pt modelId="{1F79B2B7-AB9B-48E3-9165-2FB3A326044A}" type="pres">
      <dgm:prSet presAssocID="{515B0726-7842-44E9-884B-E5700F8F75A2}" presName="root2" presStyleCnt="0"/>
      <dgm:spPr/>
    </dgm:pt>
    <dgm:pt modelId="{931A5E86-7A40-4190-9641-9911D9C878C7}" type="pres">
      <dgm:prSet presAssocID="{515B0726-7842-44E9-884B-E5700F8F75A2}" presName="LevelTwoTextNode" presStyleLbl="node2" presStyleIdx="0" presStyleCnt="2" custScaleX="50709" custLinFactNeighborX="-840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1E559EF0-3679-452E-8BCB-C37F41A962DF}" type="pres">
      <dgm:prSet presAssocID="{515B0726-7842-44E9-884B-E5700F8F75A2}" presName="level3hierChild" presStyleCnt="0"/>
      <dgm:spPr/>
    </dgm:pt>
    <dgm:pt modelId="{3E9C3E29-8F2D-46A6-B427-D578D193EE5C}" type="pres">
      <dgm:prSet presAssocID="{93434A1E-D831-4600-BD1C-491AFC0B381F}" presName="conn2-1" presStyleLbl="parChTrans1D3" presStyleIdx="1" presStyleCnt="3"/>
      <dgm:spPr/>
      <dgm:t>
        <a:bodyPr/>
        <a:lstStyle/>
        <a:p>
          <a:endParaRPr lang="pt-PT"/>
        </a:p>
      </dgm:t>
    </dgm:pt>
    <dgm:pt modelId="{BE312C3B-A57B-4412-8730-AF76F562D9CE}" type="pres">
      <dgm:prSet presAssocID="{93434A1E-D831-4600-BD1C-491AFC0B381F}" presName="connTx" presStyleLbl="parChTrans1D3" presStyleIdx="1" presStyleCnt="3"/>
      <dgm:spPr/>
      <dgm:t>
        <a:bodyPr/>
        <a:lstStyle/>
        <a:p>
          <a:endParaRPr lang="pt-PT"/>
        </a:p>
      </dgm:t>
    </dgm:pt>
    <dgm:pt modelId="{482C82C8-4699-4F9D-B9FD-45F4771B6041}" type="pres">
      <dgm:prSet presAssocID="{417C2481-CDED-4AB4-8780-FF47F747FA98}" presName="root2" presStyleCnt="0"/>
      <dgm:spPr/>
    </dgm:pt>
    <dgm:pt modelId="{F1073F13-790B-4393-A048-B51E5D08D80A}" type="pres">
      <dgm:prSet presAssocID="{417C2481-CDED-4AB4-8780-FF47F747FA98}" presName="LevelTwoTextNode" presStyleLbl="node3" presStyleIdx="1" presStyleCnt="3" custScaleX="153678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805984C9-29FD-4B82-86C5-02F4D98059FD}" type="pres">
      <dgm:prSet presAssocID="{417C2481-CDED-4AB4-8780-FF47F747FA98}" presName="level3hierChild" presStyleCnt="0"/>
      <dgm:spPr/>
    </dgm:pt>
    <dgm:pt modelId="{5D403569-3DEE-4790-9266-CC2512E5FB3B}" type="pres">
      <dgm:prSet presAssocID="{7A03122C-B54E-4ECE-A8ED-029695939135}" presName="conn2-1" presStyleLbl="parChTrans1D2" presStyleIdx="2" presStyleCnt="3"/>
      <dgm:spPr/>
      <dgm:t>
        <a:bodyPr/>
        <a:lstStyle/>
        <a:p>
          <a:endParaRPr lang="pt-PT"/>
        </a:p>
      </dgm:t>
    </dgm:pt>
    <dgm:pt modelId="{B8DCEADB-87AA-4374-96A6-ADDA9C2EC4A1}" type="pres">
      <dgm:prSet presAssocID="{7A03122C-B54E-4ECE-A8ED-029695939135}" presName="connTx" presStyleLbl="parChTrans1D2" presStyleIdx="2" presStyleCnt="3"/>
      <dgm:spPr/>
      <dgm:t>
        <a:bodyPr/>
        <a:lstStyle/>
        <a:p>
          <a:endParaRPr lang="pt-PT"/>
        </a:p>
      </dgm:t>
    </dgm:pt>
    <dgm:pt modelId="{AA05616C-70A9-4942-8C4F-4FE8E769B95C}" type="pres">
      <dgm:prSet presAssocID="{54DB5AF2-5B7C-4F82-B3D5-9EC0A5835F71}" presName="root2" presStyleCnt="0"/>
      <dgm:spPr/>
    </dgm:pt>
    <dgm:pt modelId="{84038A0F-FD6B-4E56-8F56-CEC6D557A379}" type="pres">
      <dgm:prSet presAssocID="{54DB5AF2-5B7C-4F82-B3D5-9EC0A5835F71}" presName="LevelTwoTextNode" presStyleLbl="node2" presStyleIdx="1" presStyleCnt="2" custScaleX="50013" custLinFactNeighborX="-420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CADE9660-4FE3-47CC-8D60-4215B5A2C65C}" type="pres">
      <dgm:prSet presAssocID="{54DB5AF2-5B7C-4F82-B3D5-9EC0A5835F71}" presName="level3hierChild" presStyleCnt="0"/>
      <dgm:spPr/>
    </dgm:pt>
    <dgm:pt modelId="{424465B7-2EE8-4D70-81AC-83959CF13A19}" type="pres">
      <dgm:prSet presAssocID="{3444F57B-9C10-4A04-B640-0356DC049327}" presName="conn2-1" presStyleLbl="parChTrans1D3" presStyleIdx="2" presStyleCnt="3"/>
      <dgm:spPr/>
      <dgm:t>
        <a:bodyPr/>
        <a:lstStyle/>
        <a:p>
          <a:endParaRPr lang="pt-PT"/>
        </a:p>
      </dgm:t>
    </dgm:pt>
    <dgm:pt modelId="{4687C59F-4C08-4764-8A3E-7B25D5ECFEF8}" type="pres">
      <dgm:prSet presAssocID="{3444F57B-9C10-4A04-B640-0356DC049327}" presName="connTx" presStyleLbl="parChTrans1D3" presStyleIdx="2" presStyleCnt="3"/>
      <dgm:spPr/>
      <dgm:t>
        <a:bodyPr/>
        <a:lstStyle/>
        <a:p>
          <a:endParaRPr lang="pt-PT"/>
        </a:p>
      </dgm:t>
    </dgm:pt>
    <dgm:pt modelId="{D6633104-2A6F-4FCE-BF61-DEB87D774C93}" type="pres">
      <dgm:prSet presAssocID="{553EFEC2-FFBC-463F-A60A-0BF560DBEB75}" presName="root2" presStyleCnt="0"/>
      <dgm:spPr/>
    </dgm:pt>
    <dgm:pt modelId="{C40B9DD4-978E-4C50-9712-140AECDD0047}" type="pres">
      <dgm:prSet presAssocID="{553EFEC2-FFBC-463F-A60A-0BF560DBEB75}" presName="LevelTwoTextNode" presStyleLbl="node3" presStyleIdx="2" presStyleCnt="3" custScaleX="154340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8F156B43-DA26-4CD2-AEF9-E48DB4A822C2}" type="pres">
      <dgm:prSet presAssocID="{553EFEC2-FFBC-463F-A60A-0BF560DBEB75}" presName="level3hierChild" presStyleCnt="0"/>
      <dgm:spPr/>
    </dgm:pt>
  </dgm:ptLst>
  <dgm:cxnLst>
    <dgm:cxn modelId="{5699F5AD-1F5C-4731-A0F2-8B6F5FF71BE6}" type="presOf" srcId="{3444F57B-9C10-4A04-B640-0356DC049327}" destId="{424465B7-2EE8-4D70-81AC-83959CF13A19}" srcOrd="0" destOrd="0" presId="urn:microsoft.com/office/officeart/2005/8/layout/hierarchy2"/>
    <dgm:cxn modelId="{4BDEC5C4-8CC5-47F0-B63C-9EC0C3B6ED05}" type="presOf" srcId="{93434A1E-D831-4600-BD1C-491AFC0B381F}" destId="{BE312C3B-A57B-4412-8730-AF76F562D9CE}" srcOrd="1" destOrd="0" presId="urn:microsoft.com/office/officeart/2005/8/layout/hierarchy2"/>
    <dgm:cxn modelId="{5706C5D4-83CC-4688-A948-2D76C2D4147F}" type="presOf" srcId="{BAE790D2-6A86-4DD1-969C-D3D47F881BA9}" destId="{6D25B0F0-4293-4EAF-AD0D-C733A8C86422}" srcOrd="0" destOrd="0" presId="urn:microsoft.com/office/officeart/2005/8/layout/hierarchy2"/>
    <dgm:cxn modelId="{7CFDF952-D5D7-4C5A-A6AB-E6AEBE858FB3}" srcId="{1D18CB1C-49D8-40B6-B3A8-37C3E5E760CF}" destId="{54DB5AF2-5B7C-4F82-B3D5-9EC0A5835F71}" srcOrd="2" destOrd="0" parTransId="{7A03122C-B54E-4ECE-A8ED-029695939135}" sibTransId="{B70C1793-6147-4499-BA7A-315A373DA79B}"/>
    <dgm:cxn modelId="{B8FD69BA-7D45-4EB7-A3BC-560C602A32B9}" srcId="{1D18CB1C-49D8-40B6-B3A8-37C3E5E760CF}" destId="{1DEC1A72-428E-4F02-8769-744FF62DEC34}" srcOrd="0" destOrd="0" parTransId="{6765D293-4708-4E36-AB3A-8404D2230F41}" sibTransId="{02187832-84E2-4EE5-981E-B63B5A9F3710}"/>
    <dgm:cxn modelId="{7BE91385-E7F3-4D68-B993-0AAC5772FCE1}" type="presOf" srcId="{511F55BC-4C55-494E-B4A1-4A62CC1C8597}" destId="{EB644FA3-53AF-495D-B26B-DB35F09847AB}" srcOrd="0" destOrd="0" presId="urn:microsoft.com/office/officeart/2005/8/layout/hierarchy2"/>
    <dgm:cxn modelId="{396F34CD-A45F-4658-B11A-40302E14355C}" type="presOf" srcId="{417C2481-CDED-4AB4-8780-FF47F747FA98}" destId="{F1073F13-790B-4393-A048-B51E5D08D80A}" srcOrd="0" destOrd="0" presId="urn:microsoft.com/office/officeart/2005/8/layout/hierarchy2"/>
    <dgm:cxn modelId="{58BD4933-C18D-46E4-AF52-8CA49D26F868}" srcId="{1D18CB1C-49D8-40B6-B3A8-37C3E5E760CF}" destId="{515B0726-7842-44E9-884B-E5700F8F75A2}" srcOrd="1" destOrd="0" parTransId="{BAE790D2-6A86-4DD1-969C-D3D47F881BA9}" sibTransId="{20128645-BA5B-4B77-AED3-C55660355E5D}"/>
    <dgm:cxn modelId="{55D565D6-F586-48D8-AC20-9C9E58696A9D}" type="presOf" srcId="{2D30C0EB-E0BF-4D19-BB1E-1567018A782B}" destId="{69C1BC03-07E7-41C0-948F-4F5827D438E6}" srcOrd="0" destOrd="0" presId="urn:microsoft.com/office/officeart/2005/8/layout/hierarchy2"/>
    <dgm:cxn modelId="{B1FD9E79-D9BA-4694-958F-15478661F37C}" type="presOf" srcId="{553EFEC2-FFBC-463F-A60A-0BF560DBEB75}" destId="{C40B9DD4-978E-4C50-9712-140AECDD0047}" srcOrd="0" destOrd="0" presId="urn:microsoft.com/office/officeart/2005/8/layout/hierarchy2"/>
    <dgm:cxn modelId="{AF05E978-1FEF-4A78-B6BC-048B04B8955F}" srcId="{1DEC1A72-428E-4F02-8769-744FF62DEC34}" destId="{511F55BC-4C55-494E-B4A1-4A62CC1C8597}" srcOrd="0" destOrd="0" parTransId="{2D30C0EB-E0BF-4D19-BB1E-1567018A782B}" sibTransId="{D59DC14F-4171-4DB9-9D93-EB5B7744892C}"/>
    <dgm:cxn modelId="{A255B960-C749-4A0F-B37D-79EDE2182A0D}" type="presOf" srcId="{2D30C0EB-E0BF-4D19-BB1E-1567018A782B}" destId="{C988CBC2-850E-40F3-A87F-CDE3C1A800A6}" srcOrd="1" destOrd="0" presId="urn:microsoft.com/office/officeart/2005/8/layout/hierarchy2"/>
    <dgm:cxn modelId="{C9ABFCEF-E1E4-4D66-8AB3-1B3F1F7F6819}" type="presOf" srcId="{54DB5AF2-5B7C-4F82-B3D5-9EC0A5835F71}" destId="{84038A0F-FD6B-4E56-8F56-CEC6D557A379}" srcOrd="0" destOrd="0" presId="urn:microsoft.com/office/officeart/2005/8/layout/hierarchy2"/>
    <dgm:cxn modelId="{DE00CDC4-C603-4E9D-AD56-40129099553B}" type="presOf" srcId="{1D18CB1C-49D8-40B6-B3A8-37C3E5E760CF}" destId="{E0B0992B-50B1-469B-B1FC-A49BC0561F64}" srcOrd="0" destOrd="0" presId="urn:microsoft.com/office/officeart/2005/8/layout/hierarchy2"/>
    <dgm:cxn modelId="{8EB2FC81-8E50-40E8-A2C8-5A5A250890F1}" type="presOf" srcId="{BAE790D2-6A86-4DD1-969C-D3D47F881BA9}" destId="{D553EC88-4C03-4493-B9A7-87E7E9A36F5B}" srcOrd="1" destOrd="0" presId="urn:microsoft.com/office/officeart/2005/8/layout/hierarchy2"/>
    <dgm:cxn modelId="{122F223E-DD15-4CAC-9F47-B2AA81A26EEF}" type="presOf" srcId="{6765D293-4708-4E36-AB3A-8404D2230F41}" destId="{F3828D0D-8D76-47E3-8096-6A6DBABDD426}" srcOrd="1" destOrd="0" presId="urn:microsoft.com/office/officeart/2005/8/layout/hierarchy2"/>
    <dgm:cxn modelId="{ABD005AD-4F79-481A-A124-B327471F3154}" type="presOf" srcId="{7A03122C-B54E-4ECE-A8ED-029695939135}" destId="{B8DCEADB-87AA-4374-96A6-ADDA9C2EC4A1}" srcOrd="1" destOrd="0" presId="urn:microsoft.com/office/officeart/2005/8/layout/hierarchy2"/>
    <dgm:cxn modelId="{98747AA7-B261-491C-90CD-800741901A5D}" srcId="{54DB5AF2-5B7C-4F82-B3D5-9EC0A5835F71}" destId="{553EFEC2-FFBC-463F-A60A-0BF560DBEB75}" srcOrd="0" destOrd="0" parTransId="{3444F57B-9C10-4A04-B640-0356DC049327}" sibTransId="{507D1625-F401-4F30-8933-4B5F8B66951A}"/>
    <dgm:cxn modelId="{771D2604-6F1C-4F21-B72D-C3520B0E437C}" type="presOf" srcId="{7EDFA09B-30B0-446A-AC96-466338860248}" destId="{E20FCBA4-B587-4443-8945-BEE726EA6FA7}" srcOrd="0" destOrd="0" presId="urn:microsoft.com/office/officeart/2005/8/layout/hierarchy2"/>
    <dgm:cxn modelId="{4DA9CBB5-4CBE-4F9D-AC39-84673337AC77}" type="presOf" srcId="{93434A1E-D831-4600-BD1C-491AFC0B381F}" destId="{3E9C3E29-8F2D-46A6-B427-D578D193EE5C}" srcOrd="0" destOrd="0" presId="urn:microsoft.com/office/officeart/2005/8/layout/hierarchy2"/>
    <dgm:cxn modelId="{9E4ADD22-3191-4F9B-A864-24F906D70085}" srcId="{7EDFA09B-30B0-446A-AC96-466338860248}" destId="{1D18CB1C-49D8-40B6-B3A8-37C3E5E760CF}" srcOrd="0" destOrd="0" parTransId="{7C3E1D9E-B7DA-4CF5-820E-7C0F1354943B}" sibTransId="{54EF7F5A-C313-4F13-B0EE-15F28520A740}"/>
    <dgm:cxn modelId="{3E11A885-01B1-45F6-A757-D1353F7537C7}" type="presOf" srcId="{1DEC1A72-428E-4F02-8769-744FF62DEC34}" destId="{ECEC1337-CDAD-45DF-AC74-EC6F01CC3D99}" srcOrd="0" destOrd="0" presId="urn:microsoft.com/office/officeart/2005/8/layout/hierarchy2"/>
    <dgm:cxn modelId="{7049154F-04AE-4AB6-988D-3AB6AD0A488C}" type="presOf" srcId="{3444F57B-9C10-4A04-B640-0356DC049327}" destId="{4687C59F-4C08-4764-8A3E-7B25D5ECFEF8}" srcOrd="1" destOrd="0" presId="urn:microsoft.com/office/officeart/2005/8/layout/hierarchy2"/>
    <dgm:cxn modelId="{BB8C383B-A000-4999-BC41-BD40FCCDAEC9}" srcId="{515B0726-7842-44E9-884B-E5700F8F75A2}" destId="{417C2481-CDED-4AB4-8780-FF47F747FA98}" srcOrd="0" destOrd="0" parTransId="{93434A1E-D831-4600-BD1C-491AFC0B381F}" sibTransId="{922581F2-8BA9-41BC-8D1F-816130AA17F9}"/>
    <dgm:cxn modelId="{9AC67CC8-584A-45D0-843A-5077288202F4}" type="presOf" srcId="{6765D293-4708-4E36-AB3A-8404D2230F41}" destId="{F39E622E-AD15-465E-9451-0BA84D4B35E2}" srcOrd="0" destOrd="0" presId="urn:microsoft.com/office/officeart/2005/8/layout/hierarchy2"/>
    <dgm:cxn modelId="{26015EC3-6D0A-44F9-9EE9-BEAAE85EE049}" type="presOf" srcId="{7A03122C-B54E-4ECE-A8ED-029695939135}" destId="{5D403569-3DEE-4790-9266-CC2512E5FB3B}" srcOrd="0" destOrd="0" presId="urn:microsoft.com/office/officeart/2005/8/layout/hierarchy2"/>
    <dgm:cxn modelId="{4D2F65C7-6880-4728-9B8D-9DBDC07FD8E8}" type="presOf" srcId="{515B0726-7842-44E9-884B-E5700F8F75A2}" destId="{931A5E86-7A40-4190-9641-9911D9C878C7}" srcOrd="0" destOrd="0" presId="urn:microsoft.com/office/officeart/2005/8/layout/hierarchy2"/>
    <dgm:cxn modelId="{E29C8FB5-C9B0-4C63-B6CB-DAF3D0AA45C1}" type="presParOf" srcId="{E20FCBA4-B587-4443-8945-BEE726EA6FA7}" destId="{347F0A86-FDED-4C3F-B3DC-13CD70365DC8}" srcOrd="0" destOrd="0" presId="urn:microsoft.com/office/officeart/2005/8/layout/hierarchy2"/>
    <dgm:cxn modelId="{FBCFA736-9330-4E4F-8585-8F3E65896C44}" type="presParOf" srcId="{347F0A86-FDED-4C3F-B3DC-13CD70365DC8}" destId="{E0B0992B-50B1-469B-B1FC-A49BC0561F64}" srcOrd="0" destOrd="0" presId="urn:microsoft.com/office/officeart/2005/8/layout/hierarchy2"/>
    <dgm:cxn modelId="{55173126-ADF5-41B9-A7E2-E43CAF9C22ED}" type="presParOf" srcId="{347F0A86-FDED-4C3F-B3DC-13CD70365DC8}" destId="{31223AF4-1D55-48CC-B71F-8DDD89A2953E}" srcOrd="1" destOrd="0" presId="urn:microsoft.com/office/officeart/2005/8/layout/hierarchy2"/>
    <dgm:cxn modelId="{CFAE0950-D702-4E9D-BA48-27EAFE566D64}" type="presParOf" srcId="{31223AF4-1D55-48CC-B71F-8DDD89A2953E}" destId="{F39E622E-AD15-465E-9451-0BA84D4B35E2}" srcOrd="0" destOrd="0" presId="urn:microsoft.com/office/officeart/2005/8/layout/hierarchy2"/>
    <dgm:cxn modelId="{8D5BA4C1-04FC-4FEA-A63A-E44F9D196E97}" type="presParOf" srcId="{F39E622E-AD15-465E-9451-0BA84D4B35E2}" destId="{F3828D0D-8D76-47E3-8096-6A6DBABDD426}" srcOrd="0" destOrd="0" presId="urn:microsoft.com/office/officeart/2005/8/layout/hierarchy2"/>
    <dgm:cxn modelId="{59905DCD-AB35-49F9-8F02-09677D222E77}" type="presParOf" srcId="{31223AF4-1D55-48CC-B71F-8DDD89A2953E}" destId="{001C8B7B-CB01-4E3F-9FE0-27F77C7094A0}" srcOrd="1" destOrd="0" presId="urn:microsoft.com/office/officeart/2005/8/layout/hierarchy2"/>
    <dgm:cxn modelId="{E5AA3AEC-CFA4-495E-816B-C3C53C2F1181}" type="presParOf" srcId="{001C8B7B-CB01-4E3F-9FE0-27F77C7094A0}" destId="{ECEC1337-CDAD-45DF-AC74-EC6F01CC3D99}" srcOrd="0" destOrd="0" presId="urn:microsoft.com/office/officeart/2005/8/layout/hierarchy2"/>
    <dgm:cxn modelId="{7DB5E0A2-B0EE-4CD9-A9B4-3F956D283123}" type="presParOf" srcId="{001C8B7B-CB01-4E3F-9FE0-27F77C7094A0}" destId="{A245D7D3-2971-4B16-A63E-4D8222884F33}" srcOrd="1" destOrd="0" presId="urn:microsoft.com/office/officeart/2005/8/layout/hierarchy2"/>
    <dgm:cxn modelId="{3029AE5E-A2B1-4553-959C-4DB36159ED9D}" type="presParOf" srcId="{A245D7D3-2971-4B16-A63E-4D8222884F33}" destId="{69C1BC03-07E7-41C0-948F-4F5827D438E6}" srcOrd="0" destOrd="0" presId="urn:microsoft.com/office/officeart/2005/8/layout/hierarchy2"/>
    <dgm:cxn modelId="{34C4812E-F8F4-4A93-9A69-6288F78C2D6C}" type="presParOf" srcId="{69C1BC03-07E7-41C0-948F-4F5827D438E6}" destId="{C988CBC2-850E-40F3-A87F-CDE3C1A800A6}" srcOrd="0" destOrd="0" presId="urn:microsoft.com/office/officeart/2005/8/layout/hierarchy2"/>
    <dgm:cxn modelId="{A99CCC8D-8683-4430-BE36-F0EC7530CDC9}" type="presParOf" srcId="{A245D7D3-2971-4B16-A63E-4D8222884F33}" destId="{05744750-B56E-4D0C-9831-5129FE9CC79C}" srcOrd="1" destOrd="0" presId="urn:microsoft.com/office/officeart/2005/8/layout/hierarchy2"/>
    <dgm:cxn modelId="{07532F24-E947-4E10-8FDF-15C0B25680DC}" type="presParOf" srcId="{05744750-B56E-4D0C-9831-5129FE9CC79C}" destId="{EB644FA3-53AF-495D-B26B-DB35F09847AB}" srcOrd="0" destOrd="0" presId="urn:microsoft.com/office/officeart/2005/8/layout/hierarchy2"/>
    <dgm:cxn modelId="{6517B458-13DC-42D6-9B9C-1C66DD7E89D6}" type="presParOf" srcId="{05744750-B56E-4D0C-9831-5129FE9CC79C}" destId="{EE5CC510-B963-423E-B513-64CA5CE8D5DF}" srcOrd="1" destOrd="0" presId="urn:microsoft.com/office/officeart/2005/8/layout/hierarchy2"/>
    <dgm:cxn modelId="{732BF99D-13A2-4714-9F08-16B721F77331}" type="presParOf" srcId="{31223AF4-1D55-48CC-B71F-8DDD89A2953E}" destId="{6D25B0F0-4293-4EAF-AD0D-C733A8C86422}" srcOrd="2" destOrd="0" presId="urn:microsoft.com/office/officeart/2005/8/layout/hierarchy2"/>
    <dgm:cxn modelId="{D414D429-A0A7-43CA-B731-9CFBD08EED08}" type="presParOf" srcId="{6D25B0F0-4293-4EAF-AD0D-C733A8C86422}" destId="{D553EC88-4C03-4493-B9A7-87E7E9A36F5B}" srcOrd="0" destOrd="0" presId="urn:microsoft.com/office/officeart/2005/8/layout/hierarchy2"/>
    <dgm:cxn modelId="{8389C846-791D-4B0B-AD71-383029EB72AA}" type="presParOf" srcId="{31223AF4-1D55-48CC-B71F-8DDD89A2953E}" destId="{1F79B2B7-AB9B-48E3-9165-2FB3A326044A}" srcOrd="3" destOrd="0" presId="urn:microsoft.com/office/officeart/2005/8/layout/hierarchy2"/>
    <dgm:cxn modelId="{62B29814-8E3F-44A0-A015-F954014880BD}" type="presParOf" srcId="{1F79B2B7-AB9B-48E3-9165-2FB3A326044A}" destId="{931A5E86-7A40-4190-9641-9911D9C878C7}" srcOrd="0" destOrd="0" presId="urn:microsoft.com/office/officeart/2005/8/layout/hierarchy2"/>
    <dgm:cxn modelId="{4CF7CDD3-E4EB-40A6-B35D-1D68EEC1E544}" type="presParOf" srcId="{1F79B2B7-AB9B-48E3-9165-2FB3A326044A}" destId="{1E559EF0-3679-452E-8BCB-C37F41A962DF}" srcOrd="1" destOrd="0" presId="urn:microsoft.com/office/officeart/2005/8/layout/hierarchy2"/>
    <dgm:cxn modelId="{C6F22F60-D293-42BA-A12C-E344E356F018}" type="presParOf" srcId="{1E559EF0-3679-452E-8BCB-C37F41A962DF}" destId="{3E9C3E29-8F2D-46A6-B427-D578D193EE5C}" srcOrd="0" destOrd="0" presId="urn:microsoft.com/office/officeart/2005/8/layout/hierarchy2"/>
    <dgm:cxn modelId="{90B8CA9B-0793-4F39-A1D9-B0612C205972}" type="presParOf" srcId="{3E9C3E29-8F2D-46A6-B427-D578D193EE5C}" destId="{BE312C3B-A57B-4412-8730-AF76F562D9CE}" srcOrd="0" destOrd="0" presId="urn:microsoft.com/office/officeart/2005/8/layout/hierarchy2"/>
    <dgm:cxn modelId="{86723F4C-6539-4706-B388-42233D6D3782}" type="presParOf" srcId="{1E559EF0-3679-452E-8BCB-C37F41A962DF}" destId="{482C82C8-4699-4F9D-B9FD-45F4771B6041}" srcOrd="1" destOrd="0" presId="urn:microsoft.com/office/officeart/2005/8/layout/hierarchy2"/>
    <dgm:cxn modelId="{ACFD77CB-4641-46A6-84F5-70F726BA9FAE}" type="presParOf" srcId="{482C82C8-4699-4F9D-B9FD-45F4771B6041}" destId="{F1073F13-790B-4393-A048-B51E5D08D80A}" srcOrd="0" destOrd="0" presId="urn:microsoft.com/office/officeart/2005/8/layout/hierarchy2"/>
    <dgm:cxn modelId="{2262969A-847C-42A7-8B1B-45C588CEFAD3}" type="presParOf" srcId="{482C82C8-4699-4F9D-B9FD-45F4771B6041}" destId="{805984C9-29FD-4B82-86C5-02F4D98059FD}" srcOrd="1" destOrd="0" presId="urn:microsoft.com/office/officeart/2005/8/layout/hierarchy2"/>
    <dgm:cxn modelId="{DCE91E62-998F-4D0C-A42A-609D69A6CD83}" type="presParOf" srcId="{31223AF4-1D55-48CC-B71F-8DDD89A2953E}" destId="{5D403569-3DEE-4790-9266-CC2512E5FB3B}" srcOrd="4" destOrd="0" presId="urn:microsoft.com/office/officeart/2005/8/layout/hierarchy2"/>
    <dgm:cxn modelId="{AD989144-A192-407F-A6B2-814CC88B4C5C}" type="presParOf" srcId="{5D403569-3DEE-4790-9266-CC2512E5FB3B}" destId="{B8DCEADB-87AA-4374-96A6-ADDA9C2EC4A1}" srcOrd="0" destOrd="0" presId="urn:microsoft.com/office/officeart/2005/8/layout/hierarchy2"/>
    <dgm:cxn modelId="{5D2E5DF9-0517-44A0-9EBF-AB3E51DAA422}" type="presParOf" srcId="{31223AF4-1D55-48CC-B71F-8DDD89A2953E}" destId="{AA05616C-70A9-4942-8C4F-4FE8E769B95C}" srcOrd="5" destOrd="0" presId="urn:microsoft.com/office/officeart/2005/8/layout/hierarchy2"/>
    <dgm:cxn modelId="{23C11071-FD8F-4359-8332-7208EA9DD9F9}" type="presParOf" srcId="{AA05616C-70A9-4942-8C4F-4FE8E769B95C}" destId="{84038A0F-FD6B-4E56-8F56-CEC6D557A379}" srcOrd="0" destOrd="0" presId="urn:microsoft.com/office/officeart/2005/8/layout/hierarchy2"/>
    <dgm:cxn modelId="{215BBC91-A311-4F36-83D4-B0FBCA60F417}" type="presParOf" srcId="{AA05616C-70A9-4942-8C4F-4FE8E769B95C}" destId="{CADE9660-4FE3-47CC-8D60-4215B5A2C65C}" srcOrd="1" destOrd="0" presId="urn:microsoft.com/office/officeart/2005/8/layout/hierarchy2"/>
    <dgm:cxn modelId="{298232F4-AE8D-4008-843F-91CB7CABEDBD}" type="presParOf" srcId="{CADE9660-4FE3-47CC-8D60-4215B5A2C65C}" destId="{424465B7-2EE8-4D70-81AC-83959CF13A19}" srcOrd="0" destOrd="0" presId="urn:microsoft.com/office/officeart/2005/8/layout/hierarchy2"/>
    <dgm:cxn modelId="{69DC85CE-B415-4B8E-B5ED-49233EE1C303}" type="presParOf" srcId="{424465B7-2EE8-4D70-81AC-83959CF13A19}" destId="{4687C59F-4C08-4764-8A3E-7B25D5ECFEF8}" srcOrd="0" destOrd="0" presId="urn:microsoft.com/office/officeart/2005/8/layout/hierarchy2"/>
    <dgm:cxn modelId="{EB0E8EE0-F452-47CA-9EAF-1CDD165D892B}" type="presParOf" srcId="{CADE9660-4FE3-47CC-8D60-4215B5A2C65C}" destId="{D6633104-2A6F-4FCE-BF61-DEB87D774C93}" srcOrd="1" destOrd="0" presId="urn:microsoft.com/office/officeart/2005/8/layout/hierarchy2"/>
    <dgm:cxn modelId="{8B11945D-7595-4AFE-A697-77CF9B990B28}" type="presParOf" srcId="{D6633104-2A6F-4FCE-BF61-DEB87D774C93}" destId="{C40B9DD4-978E-4C50-9712-140AECDD0047}" srcOrd="0" destOrd="0" presId="urn:microsoft.com/office/officeart/2005/8/layout/hierarchy2"/>
    <dgm:cxn modelId="{D44B3C68-A40B-4886-8EDC-33774EA474FB}" type="presParOf" srcId="{D6633104-2A6F-4FCE-BF61-DEB87D774C93}" destId="{8F156B43-DA26-4CD2-AEF9-E48DB4A822C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D747B-BAD6-4100-A2FE-A953949771D7}">
      <dsp:nvSpPr>
        <dsp:cNvPr id="0" name=""/>
        <dsp:cNvSpPr/>
      </dsp:nvSpPr>
      <dsp:spPr>
        <a:xfrm>
          <a:off x="5566" y="1789019"/>
          <a:ext cx="1634790" cy="8173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Água em Portugal</a:t>
          </a:r>
          <a:endParaRPr lang="pt-PT" sz="2400" kern="1200" dirty="0"/>
        </a:p>
      </dsp:txBody>
      <dsp:txXfrm>
        <a:off x="29507" y="1812960"/>
        <a:ext cx="1586908" cy="769513"/>
      </dsp:txXfrm>
    </dsp:sp>
    <dsp:sp modelId="{13CE5762-3487-4334-8962-13CAE9FBE8C1}">
      <dsp:nvSpPr>
        <dsp:cNvPr id="0" name=""/>
        <dsp:cNvSpPr/>
      </dsp:nvSpPr>
      <dsp:spPr>
        <a:xfrm rot="19029395">
          <a:off x="1521391" y="1876292"/>
          <a:ext cx="891848" cy="36395"/>
        </a:xfrm>
        <a:custGeom>
          <a:avLst/>
          <a:gdLst/>
          <a:ahLst/>
          <a:cxnLst/>
          <a:rect l="0" t="0" r="0" b="0"/>
          <a:pathLst>
            <a:path>
              <a:moveTo>
                <a:pt x="0" y="18197"/>
              </a:moveTo>
              <a:lnTo>
                <a:pt x="891848" y="181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050" kern="1200"/>
        </a:p>
      </dsp:txBody>
      <dsp:txXfrm>
        <a:off x="1945019" y="1872194"/>
        <a:ext cx="44592" cy="44592"/>
      </dsp:txXfrm>
    </dsp:sp>
    <dsp:sp modelId="{F9D0083C-8629-4A0A-804B-83A37400808D}">
      <dsp:nvSpPr>
        <dsp:cNvPr id="0" name=""/>
        <dsp:cNvSpPr/>
      </dsp:nvSpPr>
      <dsp:spPr>
        <a:xfrm>
          <a:off x="2294273" y="1065387"/>
          <a:ext cx="2093414" cy="10517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/>
            <a:t>Clima Mediterrânico</a:t>
          </a:r>
          <a:endParaRPr lang="pt-PT" sz="1800" kern="1200" dirty="0"/>
        </a:p>
      </dsp:txBody>
      <dsp:txXfrm>
        <a:off x="2325078" y="1096192"/>
        <a:ext cx="2031804" cy="990140"/>
      </dsp:txXfrm>
    </dsp:sp>
    <dsp:sp modelId="{7B42FBCA-81CE-4DC3-A6C8-02A1F05CC07F}">
      <dsp:nvSpPr>
        <dsp:cNvPr id="0" name=""/>
        <dsp:cNvSpPr/>
      </dsp:nvSpPr>
      <dsp:spPr>
        <a:xfrm>
          <a:off x="4387687" y="1573065"/>
          <a:ext cx="653916" cy="36395"/>
        </a:xfrm>
        <a:custGeom>
          <a:avLst/>
          <a:gdLst/>
          <a:ahLst/>
          <a:cxnLst/>
          <a:rect l="0" t="0" r="0" b="0"/>
          <a:pathLst>
            <a:path>
              <a:moveTo>
                <a:pt x="0" y="18197"/>
              </a:moveTo>
              <a:lnTo>
                <a:pt x="653916" y="1819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050" kern="1200"/>
        </a:p>
      </dsp:txBody>
      <dsp:txXfrm>
        <a:off x="4698298" y="1574915"/>
        <a:ext cx="32695" cy="32695"/>
      </dsp:txXfrm>
    </dsp:sp>
    <dsp:sp modelId="{7770F99F-39E9-4DBE-A560-0311648C57AE}">
      <dsp:nvSpPr>
        <dsp:cNvPr id="0" name=""/>
        <dsp:cNvSpPr/>
      </dsp:nvSpPr>
      <dsp:spPr>
        <a:xfrm>
          <a:off x="5041604" y="1182565"/>
          <a:ext cx="1634790" cy="8173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/>
            <a:t>Variabilidade de Precipitação</a:t>
          </a:r>
          <a:endParaRPr lang="pt-PT" sz="1800" kern="1200" dirty="0"/>
        </a:p>
      </dsp:txBody>
      <dsp:txXfrm>
        <a:off x="5065545" y="1206506"/>
        <a:ext cx="1586908" cy="769513"/>
      </dsp:txXfrm>
    </dsp:sp>
    <dsp:sp modelId="{4F0612B9-A3FD-45A1-A2D6-8392E27E1D81}">
      <dsp:nvSpPr>
        <dsp:cNvPr id="0" name=""/>
        <dsp:cNvSpPr/>
      </dsp:nvSpPr>
      <dsp:spPr>
        <a:xfrm rot="19457599">
          <a:off x="6600702" y="1338064"/>
          <a:ext cx="805300" cy="36395"/>
        </a:xfrm>
        <a:custGeom>
          <a:avLst/>
          <a:gdLst/>
          <a:ahLst/>
          <a:cxnLst/>
          <a:rect l="0" t="0" r="0" b="0"/>
          <a:pathLst>
            <a:path>
              <a:moveTo>
                <a:pt x="0" y="18197"/>
              </a:moveTo>
              <a:lnTo>
                <a:pt x="805300" y="1819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050" kern="1200"/>
        </a:p>
      </dsp:txBody>
      <dsp:txXfrm>
        <a:off x="6983220" y="1336129"/>
        <a:ext cx="40265" cy="40265"/>
      </dsp:txXfrm>
    </dsp:sp>
    <dsp:sp modelId="{7309CD79-3FB8-4F69-A93E-A05A0F08AABD}">
      <dsp:nvSpPr>
        <dsp:cNvPr id="0" name=""/>
        <dsp:cNvSpPr/>
      </dsp:nvSpPr>
      <dsp:spPr>
        <a:xfrm>
          <a:off x="7330310" y="712563"/>
          <a:ext cx="1634790" cy="8173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/>
            <a:t>Períodos de Seca </a:t>
          </a:r>
          <a:endParaRPr lang="pt-PT" sz="1800" kern="1200" dirty="0"/>
        </a:p>
      </dsp:txBody>
      <dsp:txXfrm>
        <a:off x="7354251" y="736504"/>
        <a:ext cx="1586908" cy="769513"/>
      </dsp:txXfrm>
    </dsp:sp>
    <dsp:sp modelId="{2ACE796D-E845-4B25-AB38-B32CB4EF2A5E}">
      <dsp:nvSpPr>
        <dsp:cNvPr id="0" name=""/>
        <dsp:cNvSpPr/>
      </dsp:nvSpPr>
      <dsp:spPr>
        <a:xfrm rot="2142401">
          <a:off x="6600702" y="1808066"/>
          <a:ext cx="805300" cy="36395"/>
        </a:xfrm>
        <a:custGeom>
          <a:avLst/>
          <a:gdLst/>
          <a:ahLst/>
          <a:cxnLst/>
          <a:rect l="0" t="0" r="0" b="0"/>
          <a:pathLst>
            <a:path>
              <a:moveTo>
                <a:pt x="0" y="18197"/>
              </a:moveTo>
              <a:lnTo>
                <a:pt x="805300" y="1819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050" kern="1200"/>
        </a:p>
      </dsp:txBody>
      <dsp:txXfrm>
        <a:off x="6983220" y="1806131"/>
        <a:ext cx="40265" cy="40265"/>
      </dsp:txXfrm>
    </dsp:sp>
    <dsp:sp modelId="{AA5AD7EF-F310-4337-B14E-8FFAF23107DD}">
      <dsp:nvSpPr>
        <dsp:cNvPr id="0" name=""/>
        <dsp:cNvSpPr/>
      </dsp:nvSpPr>
      <dsp:spPr>
        <a:xfrm>
          <a:off x="7330310" y="1652567"/>
          <a:ext cx="1634790" cy="8173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/>
            <a:t>Estações de Ano</a:t>
          </a:r>
          <a:endParaRPr lang="pt-PT" sz="1800" kern="1200" dirty="0"/>
        </a:p>
      </dsp:txBody>
      <dsp:txXfrm>
        <a:off x="7354251" y="1676508"/>
        <a:ext cx="1586908" cy="769513"/>
      </dsp:txXfrm>
    </dsp:sp>
    <dsp:sp modelId="{71FD5531-FC27-4A08-9B2A-97F4826CD810}">
      <dsp:nvSpPr>
        <dsp:cNvPr id="0" name=""/>
        <dsp:cNvSpPr/>
      </dsp:nvSpPr>
      <dsp:spPr>
        <a:xfrm rot="3299875">
          <a:off x="1417890" y="2606892"/>
          <a:ext cx="1043478" cy="36395"/>
        </a:xfrm>
        <a:custGeom>
          <a:avLst/>
          <a:gdLst/>
          <a:ahLst/>
          <a:cxnLst/>
          <a:rect l="0" t="0" r="0" b="0"/>
          <a:pathLst>
            <a:path>
              <a:moveTo>
                <a:pt x="0" y="18197"/>
              </a:moveTo>
              <a:lnTo>
                <a:pt x="1043478" y="181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050" kern="1200"/>
        </a:p>
      </dsp:txBody>
      <dsp:txXfrm>
        <a:off x="1913543" y="2599003"/>
        <a:ext cx="52173" cy="52173"/>
      </dsp:txXfrm>
    </dsp:sp>
    <dsp:sp modelId="{D537A84F-C14E-45BE-8F6F-7BBC3151D6D4}">
      <dsp:nvSpPr>
        <dsp:cNvPr id="0" name=""/>
        <dsp:cNvSpPr/>
      </dsp:nvSpPr>
      <dsp:spPr>
        <a:xfrm>
          <a:off x="2238903" y="2507313"/>
          <a:ext cx="2172865" cy="10902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/>
            <a:t>Procura em constante crescimento, e má gestão gera grande consumo</a:t>
          </a:r>
          <a:endParaRPr lang="pt-PT" sz="1800" kern="1200" dirty="0"/>
        </a:p>
      </dsp:txBody>
      <dsp:txXfrm>
        <a:off x="2270837" y="2539247"/>
        <a:ext cx="2108997" cy="10264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B0992B-50B1-469B-B1FC-A49BC0561F64}">
      <dsp:nvSpPr>
        <dsp:cNvPr id="0" name=""/>
        <dsp:cNvSpPr/>
      </dsp:nvSpPr>
      <dsp:spPr>
        <a:xfrm>
          <a:off x="381" y="2106083"/>
          <a:ext cx="2413000" cy="1206500"/>
        </a:xfrm>
        <a:prstGeom prst="roundRect">
          <a:avLst>
            <a:gd name="adj" fmla="val 10000"/>
          </a:avLst>
        </a:prstGeom>
        <a:solidFill>
          <a:schemeClr val="bg2">
            <a:lumMod val="25000"/>
          </a:schemeClr>
        </a:solidFill>
        <a:ln w="12700" cap="flat" cmpd="sng" algn="ctr">
          <a:solidFill>
            <a:schemeClr val="bg2">
              <a:lumMod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kern="1200" dirty="0" smtClean="0"/>
            <a:t>Pegada</a:t>
          </a:r>
          <a:br>
            <a:rPr lang="pt-PT" sz="2800" kern="1200" dirty="0" smtClean="0"/>
          </a:br>
          <a:r>
            <a:rPr lang="pt-PT" sz="2800" kern="1200" dirty="0" smtClean="0"/>
            <a:t>Hídrica</a:t>
          </a:r>
          <a:endParaRPr lang="pt-PT" sz="2800" kern="1200" dirty="0"/>
        </a:p>
      </dsp:txBody>
      <dsp:txXfrm>
        <a:off x="35718" y="2141420"/>
        <a:ext cx="2342326" cy="1135826"/>
      </dsp:txXfrm>
    </dsp:sp>
    <dsp:sp modelId="{F39E622E-AD15-465E-9451-0BA84D4B35E2}">
      <dsp:nvSpPr>
        <dsp:cNvPr id="0" name=""/>
        <dsp:cNvSpPr/>
      </dsp:nvSpPr>
      <dsp:spPr>
        <a:xfrm rot="18289469">
          <a:off x="2050892" y="1995556"/>
          <a:ext cx="1690176" cy="40078"/>
        </a:xfrm>
        <a:custGeom>
          <a:avLst/>
          <a:gdLst/>
          <a:ahLst/>
          <a:cxnLst/>
          <a:rect l="0" t="0" r="0" b="0"/>
          <a:pathLst>
            <a:path>
              <a:moveTo>
                <a:pt x="0" y="20039"/>
              </a:moveTo>
              <a:lnTo>
                <a:pt x="1690176" y="2003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700" kern="1200"/>
        </a:p>
      </dsp:txBody>
      <dsp:txXfrm>
        <a:off x="2853726" y="1973341"/>
        <a:ext cx="84508" cy="84508"/>
      </dsp:txXfrm>
    </dsp:sp>
    <dsp:sp modelId="{ECEC1337-CDAD-45DF-AC74-EC6F01CC3D99}">
      <dsp:nvSpPr>
        <dsp:cNvPr id="0" name=""/>
        <dsp:cNvSpPr/>
      </dsp:nvSpPr>
      <dsp:spPr>
        <a:xfrm>
          <a:off x="3378581" y="718608"/>
          <a:ext cx="1177737" cy="1206500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kern="1200" dirty="0" smtClean="0"/>
            <a:t>Verde</a:t>
          </a:r>
          <a:endParaRPr lang="pt-PT" sz="2300" kern="1200" dirty="0"/>
        </a:p>
      </dsp:txBody>
      <dsp:txXfrm>
        <a:off x="3413076" y="753103"/>
        <a:ext cx="1108747" cy="1137510"/>
      </dsp:txXfrm>
    </dsp:sp>
    <dsp:sp modelId="{69C1BC03-07E7-41C0-948F-4F5827D438E6}">
      <dsp:nvSpPr>
        <dsp:cNvPr id="0" name=""/>
        <dsp:cNvSpPr/>
      </dsp:nvSpPr>
      <dsp:spPr>
        <a:xfrm>
          <a:off x="4556318" y="1301819"/>
          <a:ext cx="965200" cy="40078"/>
        </a:xfrm>
        <a:custGeom>
          <a:avLst/>
          <a:gdLst/>
          <a:ahLst/>
          <a:cxnLst/>
          <a:rect l="0" t="0" r="0" b="0"/>
          <a:pathLst>
            <a:path>
              <a:moveTo>
                <a:pt x="0" y="20039"/>
              </a:moveTo>
              <a:lnTo>
                <a:pt x="965200" y="2003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5014788" y="1297728"/>
        <a:ext cx="48260" cy="48260"/>
      </dsp:txXfrm>
    </dsp:sp>
    <dsp:sp modelId="{EB644FA3-53AF-495D-B26B-DB35F09847AB}">
      <dsp:nvSpPr>
        <dsp:cNvPr id="0" name=""/>
        <dsp:cNvSpPr/>
      </dsp:nvSpPr>
      <dsp:spPr>
        <a:xfrm>
          <a:off x="5521518" y="718608"/>
          <a:ext cx="3802574" cy="1206500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kern="1200" dirty="0" smtClean="0"/>
            <a:t>Volume da água da chuva necessário à produção, ou por incorporação nos produtos em si ou por ficar no solo ou se evaporar no processo</a:t>
          </a:r>
          <a:endParaRPr lang="pt-PT" sz="1500" kern="1200" dirty="0"/>
        </a:p>
      </dsp:txBody>
      <dsp:txXfrm>
        <a:off x="5556855" y="753945"/>
        <a:ext cx="3731900" cy="1135826"/>
      </dsp:txXfrm>
    </dsp:sp>
    <dsp:sp modelId="{6D25B0F0-4293-4EAF-AD0D-C733A8C86422}">
      <dsp:nvSpPr>
        <dsp:cNvPr id="0" name=""/>
        <dsp:cNvSpPr/>
      </dsp:nvSpPr>
      <dsp:spPr>
        <a:xfrm>
          <a:off x="2413381" y="2689294"/>
          <a:ext cx="944930" cy="40078"/>
        </a:xfrm>
        <a:custGeom>
          <a:avLst/>
          <a:gdLst/>
          <a:ahLst/>
          <a:cxnLst/>
          <a:rect l="0" t="0" r="0" b="0"/>
          <a:pathLst>
            <a:path>
              <a:moveTo>
                <a:pt x="0" y="20039"/>
              </a:moveTo>
              <a:lnTo>
                <a:pt x="944930" y="2003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2862223" y="2685710"/>
        <a:ext cx="47246" cy="47246"/>
      </dsp:txXfrm>
    </dsp:sp>
    <dsp:sp modelId="{931A5E86-7A40-4190-9641-9911D9C878C7}">
      <dsp:nvSpPr>
        <dsp:cNvPr id="0" name=""/>
        <dsp:cNvSpPr/>
      </dsp:nvSpPr>
      <dsp:spPr>
        <a:xfrm>
          <a:off x="3358312" y="2106083"/>
          <a:ext cx="1223608" cy="1206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kern="1200" dirty="0" smtClean="0"/>
            <a:t>Azul</a:t>
          </a:r>
          <a:endParaRPr lang="pt-PT" sz="2300" kern="1200" dirty="0"/>
        </a:p>
      </dsp:txBody>
      <dsp:txXfrm>
        <a:off x="3393649" y="2141420"/>
        <a:ext cx="1152934" cy="1135826"/>
      </dsp:txXfrm>
    </dsp:sp>
    <dsp:sp modelId="{3E9C3E29-8F2D-46A6-B427-D578D193EE5C}">
      <dsp:nvSpPr>
        <dsp:cNvPr id="0" name=""/>
        <dsp:cNvSpPr/>
      </dsp:nvSpPr>
      <dsp:spPr>
        <a:xfrm>
          <a:off x="4581920" y="2689294"/>
          <a:ext cx="985469" cy="40078"/>
        </a:xfrm>
        <a:custGeom>
          <a:avLst/>
          <a:gdLst/>
          <a:ahLst/>
          <a:cxnLst/>
          <a:rect l="0" t="0" r="0" b="0"/>
          <a:pathLst>
            <a:path>
              <a:moveTo>
                <a:pt x="0" y="20039"/>
              </a:moveTo>
              <a:lnTo>
                <a:pt x="985469" y="2003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5050018" y="2684696"/>
        <a:ext cx="49273" cy="49273"/>
      </dsp:txXfrm>
    </dsp:sp>
    <dsp:sp modelId="{F1073F13-790B-4393-A048-B51E5D08D80A}">
      <dsp:nvSpPr>
        <dsp:cNvPr id="0" name=""/>
        <dsp:cNvSpPr/>
      </dsp:nvSpPr>
      <dsp:spPr>
        <a:xfrm>
          <a:off x="5567389" y="2106083"/>
          <a:ext cx="3708250" cy="1206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smtClean="0"/>
            <a:t>Volume de água superficial ou subterrânea necessária para os processos de produção agrícola ou industrial, ou para produção de água para consumo humano</a:t>
          </a:r>
          <a:endParaRPr lang="pt-PT" sz="1400" kern="1200" dirty="0"/>
        </a:p>
      </dsp:txBody>
      <dsp:txXfrm>
        <a:off x="5602726" y="2141420"/>
        <a:ext cx="3637576" cy="1135826"/>
      </dsp:txXfrm>
    </dsp:sp>
    <dsp:sp modelId="{5D403569-3DEE-4790-9266-CC2512E5FB3B}">
      <dsp:nvSpPr>
        <dsp:cNvPr id="0" name=""/>
        <dsp:cNvSpPr/>
      </dsp:nvSpPr>
      <dsp:spPr>
        <a:xfrm rot="3327510">
          <a:off x="2048708" y="3383031"/>
          <a:ext cx="1684410" cy="40078"/>
        </a:xfrm>
        <a:custGeom>
          <a:avLst/>
          <a:gdLst/>
          <a:ahLst/>
          <a:cxnLst/>
          <a:rect l="0" t="0" r="0" b="0"/>
          <a:pathLst>
            <a:path>
              <a:moveTo>
                <a:pt x="0" y="20039"/>
              </a:moveTo>
              <a:lnTo>
                <a:pt x="1684410" y="2003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600" kern="1200"/>
        </a:p>
      </dsp:txBody>
      <dsp:txXfrm>
        <a:off x="2848803" y="3360960"/>
        <a:ext cx="84220" cy="84220"/>
      </dsp:txXfrm>
    </dsp:sp>
    <dsp:sp modelId="{84038A0F-FD6B-4E56-8F56-CEC6D557A379}">
      <dsp:nvSpPr>
        <dsp:cNvPr id="0" name=""/>
        <dsp:cNvSpPr/>
      </dsp:nvSpPr>
      <dsp:spPr>
        <a:xfrm>
          <a:off x="3368446" y="3493558"/>
          <a:ext cx="1206813" cy="1206500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kern="1200" dirty="0" smtClean="0"/>
            <a:t>Cinzenta</a:t>
          </a:r>
          <a:endParaRPr lang="pt-PT" sz="2300" kern="1200" dirty="0"/>
        </a:p>
      </dsp:txBody>
      <dsp:txXfrm>
        <a:off x="3403783" y="3528895"/>
        <a:ext cx="1136139" cy="1135826"/>
      </dsp:txXfrm>
    </dsp:sp>
    <dsp:sp modelId="{424465B7-2EE8-4D70-81AC-83959CF13A19}">
      <dsp:nvSpPr>
        <dsp:cNvPr id="0" name=""/>
        <dsp:cNvSpPr/>
      </dsp:nvSpPr>
      <dsp:spPr>
        <a:xfrm>
          <a:off x="4575260" y="4076769"/>
          <a:ext cx="975334" cy="40078"/>
        </a:xfrm>
        <a:custGeom>
          <a:avLst/>
          <a:gdLst/>
          <a:ahLst/>
          <a:cxnLst/>
          <a:rect l="0" t="0" r="0" b="0"/>
          <a:pathLst>
            <a:path>
              <a:moveTo>
                <a:pt x="0" y="20039"/>
              </a:moveTo>
              <a:lnTo>
                <a:pt x="975334" y="2003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5038544" y="4072425"/>
        <a:ext cx="48766" cy="48766"/>
      </dsp:txXfrm>
    </dsp:sp>
    <dsp:sp modelId="{C40B9DD4-978E-4C50-9712-140AECDD0047}">
      <dsp:nvSpPr>
        <dsp:cNvPr id="0" name=""/>
        <dsp:cNvSpPr/>
      </dsp:nvSpPr>
      <dsp:spPr>
        <a:xfrm>
          <a:off x="5550595" y="3493558"/>
          <a:ext cx="3724224" cy="1206500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smtClean="0"/>
            <a:t>Volume necessário para diluir a poluição causada pela produção de um bem industrial ou agrícola ou pelas águas residuais domésticas, até atingir níveis aceitáveis</a:t>
          </a:r>
          <a:endParaRPr lang="pt-PT" sz="1400" kern="1200" dirty="0"/>
        </a:p>
      </dsp:txBody>
      <dsp:txXfrm>
        <a:off x="5585932" y="3528895"/>
        <a:ext cx="3653550" cy="11358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0E844-5B92-4243-80C5-48A78F5B2B3A}" type="datetimeFigureOut">
              <a:rPr lang="pt-PT" smtClean="0"/>
              <a:pPr/>
              <a:t>25/08/2016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E7F5D-C856-4C61-986E-5A7812E695B5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76543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pPr/>
              <a:t>25/08/2016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24805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pPr/>
              <a:t>25/08/2016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9593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pPr/>
              <a:t>25/08/2016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22408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pPr/>
              <a:t>25/08/2016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8624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pPr/>
              <a:t>25/08/2016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5194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pPr/>
              <a:t>25/08/2016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83861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pPr/>
              <a:t>25/08/2016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36613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pPr/>
              <a:t>25/08/2016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9049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pPr/>
              <a:t>25/08/2016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30872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pPr/>
              <a:t>25/08/2016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0940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pPr/>
              <a:t>25/08/2016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25535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5A684-7224-44AD-8A8E-A7AABA84475B}" type="datetimeFigureOut">
              <a:rPr lang="pt-PT" smtClean="0"/>
              <a:pPr/>
              <a:t>25/08/2016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1A958-1C4B-4855-8ABB-ECFBAF21EE7E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5271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terfootprint.org/" TargetMode="External"/><Relationship Id="rId7" Type="http://schemas.microsoft.com/office/2007/relationships/hdphoto" Target="../media/hdphoto1.wdp"/><Relationship Id="rId2" Type="http://schemas.openxmlformats.org/officeDocument/2006/relationships/hyperlink" Target="http://www.wwf.p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hyperlink" Target="http://www.conselhonacionaldaagua.weebly.co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microsoft.com/office/2007/relationships/hdphoto" Target="../media/hdphoto1.wdp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m 3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" r="12223"/>
          <a:stretch/>
        </p:blipFill>
        <p:spPr>
          <a:xfrm>
            <a:off x="-1" y="675731"/>
            <a:ext cx="1891002" cy="2392957"/>
          </a:xfrm>
          <a:prstGeom prst="rect">
            <a:avLst/>
          </a:prstGeom>
        </p:spPr>
      </p:pic>
      <p:sp>
        <p:nvSpPr>
          <p:cNvPr id="20" name="Ondulado duplo 15"/>
          <p:cNvSpPr/>
          <p:nvPr/>
        </p:nvSpPr>
        <p:spPr>
          <a:xfrm>
            <a:off x="11125056" y="5694518"/>
            <a:ext cx="1066944" cy="1191293"/>
          </a:xfrm>
          <a:custGeom>
            <a:avLst/>
            <a:gdLst>
              <a:gd name="connsiteX0" fmla="*/ 0 w 3708352"/>
              <a:gd name="connsiteY0" fmla="*/ 139411 h 2230581"/>
              <a:gd name="connsiteX1" fmla="*/ 1854176 w 3708352"/>
              <a:gd name="connsiteY1" fmla="*/ 139411 h 2230581"/>
              <a:gd name="connsiteX2" fmla="*/ 3708352 w 3708352"/>
              <a:gd name="connsiteY2" fmla="*/ 139411 h 2230581"/>
              <a:gd name="connsiteX3" fmla="*/ 3708352 w 3708352"/>
              <a:gd name="connsiteY3" fmla="*/ 2091170 h 2230581"/>
              <a:gd name="connsiteX4" fmla="*/ 1854176 w 3708352"/>
              <a:gd name="connsiteY4" fmla="*/ 2091170 h 2230581"/>
              <a:gd name="connsiteX5" fmla="*/ 0 w 3708352"/>
              <a:gd name="connsiteY5" fmla="*/ 2091170 h 2230581"/>
              <a:gd name="connsiteX6" fmla="*/ 0 w 3708352"/>
              <a:gd name="connsiteY6" fmla="*/ 139411 h 2230581"/>
              <a:gd name="connsiteX0" fmla="*/ 0 w 3708352"/>
              <a:gd name="connsiteY0" fmla="*/ 134149 h 2329877"/>
              <a:gd name="connsiteX1" fmla="*/ 1854176 w 3708352"/>
              <a:gd name="connsiteY1" fmla="*/ 134149 h 2329877"/>
              <a:gd name="connsiteX2" fmla="*/ 3708352 w 3708352"/>
              <a:gd name="connsiteY2" fmla="*/ 134149 h 2329877"/>
              <a:gd name="connsiteX3" fmla="*/ 3708352 w 3708352"/>
              <a:gd name="connsiteY3" fmla="*/ 2085908 h 2329877"/>
              <a:gd name="connsiteX4" fmla="*/ 0 w 3708352"/>
              <a:gd name="connsiteY4" fmla="*/ 2085908 h 2329877"/>
              <a:gd name="connsiteX5" fmla="*/ 0 w 3708352"/>
              <a:gd name="connsiteY5" fmla="*/ 134149 h 2329877"/>
              <a:gd name="connsiteX0" fmla="*/ 0 w 3708352"/>
              <a:gd name="connsiteY0" fmla="*/ 134149 h 2231969"/>
              <a:gd name="connsiteX1" fmla="*/ 1854176 w 3708352"/>
              <a:gd name="connsiteY1" fmla="*/ 134149 h 2231969"/>
              <a:gd name="connsiteX2" fmla="*/ 3708352 w 3708352"/>
              <a:gd name="connsiteY2" fmla="*/ 134149 h 2231969"/>
              <a:gd name="connsiteX3" fmla="*/ 3708352 w 3708352"/>
              <a:gd name="connsiteY3" fmla="*/ 2085908 h 2231969"/>
              <a:gd name="connsiteX4" fmla="*/ 0 w 3708352"/>
              <a:gd name="connsiteY4" fmla="*/ 2085908 h 2231969"/>
              <a:gd name="connsiteX5" fmla="*/ 0 w 3708352"/>
              <a:gd name="connsiteY5" fmla="*/ 134149 h 2231969"/>
              <a:gd name="connsiteX0" fmla="*/ 0 w 3708352"/>
              <a:gd name="connsiteY0" fmla="*/ 134149 h 2090886"/>
              <a:gd name="connsiteX1" fmla="*/ 1854176 w 3708352"/>
              <a:gd name="connsiteY1" fmla="*/ 134149 h 2090886"/>
              <a:gd name="connsiteX2" fmla="*/ 3708352 w 3708352"/>
              <a:gd name="connsiteY2" fmla="*/ 134149 h 2090886"/>
              <a:gd name="connsiteX3" fmla="*/ 3708352 w 3708352"/>
              <a:gd name="connsiteY3" fmla="*/ 2085908 h 2090886"/>
              <a:gd name="connsiteX4" fmla="*/ 0 w 3708352"/>
              <a:gd name="connsiteY4" fmla="*/ 2085908 h 2090886"/>
              <a:gd name="connsiteX5" fmla="*/ 0 w 3708352"/>
              <a:gd name="connsiteY5" fmla="*/ 134149 h 2090886"/>
              <a:gd name="connsiteX0" fmla="*/ 0 w 3708352"/>
              <a:gd name="connsiteY0" fmla="*/ 134149 h 2085966"/>
              <a:gd name="connsiteX1" fmla="*/ 1854176 w 3708352"/>
              <a:gd name="connsiteY1" fmla="*/ 134149 h 2085966"/>
              <a:gd name="connsiteX2" fmla="*/ 3708352 w 3708352"/>
              <a:gd name="connsiteY2" fmla="*/ 134149 h 2085966"/>
              <a:gd name="connsiteX3" fmla="*/ 3708352 w 3708352"/>
              <a:gd name="connsiteY3" fmla="*/ 2085908 h 2085966"/>
              <a:gd name="connsiteX4" fmla="*/ 0 w 3708352"/>
              <a:gd name="connsiteY4" fmla="*/ 1526319 h 2085966"/>
              <a:gd name="connsiteX5" fmla="*/ 0 w 3708352"/>
              <a:gd name="connsiteY5" fmla="*/ 134149 h 2085966"/>
              <a:gd name="connsiteX0" fmla="*/ 0 w 3722206"/>
              <a:gd name="connsiteY0" fmla="*/ 134149 h 1526319"/>
              <a:gd name="connsiteX1" fmla="*/ 1854176 w 3722206"/>
              <a:gd name="connsiteY1" fmla="*/ 134149 h 1526319"/>
              <a:gd name="connsiteX2" fmla="*/ 3708352 w 3722206"/>
              <a:gd name="connsiteY2" fmla="*/ 134149 h 1526319"/>
              <a:gd name="connsiteX3" fmla="*/ 3722206 w 3722206"/>
              <a:gd name="connsiteY3" fmla="*/ 1484349 h 1526319"/>
              <a:gd name="connsiteX4" fmla="*/ 0 w 3722206"/>
              <a:gd name="connsiteY4" fmla="*/ 1526319 h 1526319"/>
              <a:gd name="connsiteX5" fmla="*/ 0 w 3722206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526319 h 1526319"/>
              <a:gd name="connsiteX5" fmla="*/ 0 w 3708352"/>
              <a:gd name="connsiteY5" fmla="*/ 134149 h 1526319"/>
              <a:gd name="connsiteX0" fmla="*/ 0 w 3708352"/>
              <a:gd name="connsiteY0" fmla="*/ 86235 h 1478405"/>
              <a:gd name="connsiteX1" fmla="*/ 1080799 w 3708352"/>
              <a:gd name="connsiteY1" fmla="*/ 142426 h 1478405"/>
              <a:gd name="connsiteX2" fmla="*/ 1854176 w 3708352"/>
              <a:gd name="connsiteY2" fmla="*/ 86235 h 1478405"/>
              <a:gd name="connsiteX3" fmla="*/ 3708352 w 3708352"/>
              <a:gd name="connsiteY3" fmla="*/ 86235 h 1478405"/>
              <a:gd name="connsiteX4" fmla="*/ 3708351 w 3708352"/>
              <a:gd name="connsiteY4" fmla="*/ 1478405 h 1478405"/>
              <a:gd name="connsiteX5" fmla="*/ 0 w 3708352"/>
              <a:gd name="connsiteY5" fmla="*/ 1478405 h 1478405"/>
              <a:gd name="connsiteX6" fmla="*/ 0 w 3708352"/>
              <a:gd name="connsiteY6" fmla="*/ 86235 h 1478405"/>
              <a:gd name="connsiteX0" fmla="*/ 0 w 3708352"/>
              <a:gd name="connsiteY0" fmla="*/ 146502 h 1538672"/>
              <a:gd name="connsiteX1" fmla="*/ 1080799 w 3708352"/>
              <a:gd name="connsiteY1" fmla="*/ 202693 h 1538672"/>
              <a:gd name="connsiteX2" fmla="*/ 1854176 w 3708352"/>
              <a:gd name="connsiteY2" fmla="*/ 146502 h 1538672"/>
              <a:gd name="connsiteX3" fmla="*/ 3708352 w 3708352"/>
              <a:gd name="connsiteY3" fmla="*/ 146502 h 1538672"/>
              <a:gd name="connsiteX4" fmla="*/ 3708351 w 3708352"/>
              <a:gd name="connsiteY4" fmla="*/ 1538672 h 1538672"/>
              <a:gd name="connsiteX5" fmla="*/ 0 w 3708352"/>
              <a:gd name="connsiteY5" fmla="*/ 1538672 h 1538672"/>
              <a:gd name="connsiteX6" fmla="*/ 0 w 3708352"/>
              <a:gd name="connsiteY6" fmla="*/ 146502 h 1538672"/>
              <a:gd name="connsiteX0" fmla="*/ 0 w 3708352"/>
              <a:gd name="connsiteY0" fmla="*/ 146502 h 1538672"/>
              <a:gd name="connsiteX1" fmla="*/ 1080799 w 3708352"/>
              <a:gd name="connsiteY1" fmla="*/ 202693 h 1538672"/>
              <a:gd name="connsiteX2" fmla="*/ 3708352 w 3708352"/>
              <a:gd name="connsiteY2" fmla="*/ 146502 h 1538672"/>
              <a:gd name="connsiteX3" fmla="*/ 3708351 w 3708352"/>
              <a:gd name="connsiteY3" fmla="*/ 1538672 h 1538672"/>
              <a:gd name="connsiteX4" fmla="*/ 0 w 3708352"/>
              <a:gd name="connsiteY4" fmla="*/ 1538672 h 1538672"/>
              <a:gd name="connsiteX5" fmla="*/ 0 w 3708352"/>
              <a:gd name="connsiteY5" fmla="*/ 146502 h 1538672"/>
              <a:gd name="connsiteX0" fmla="*/ 0 w 3718847"/>
              <a:gd name="connsiteY0" fmla="*/ 146502 h 1538672"/>
              <a:gd name="connsiteX1" fmla="*/ 1080799 w 3718847"/>
              <a:gd name="connsiteY1" fmla="*/ 202693 h 1538672"/>
              <a:gd name="connsiteX2" fmla="*/ 3708351 w 3718847"/>
              <a:gd name="connsiteY2" fmla="*/ 1538672 h 1538672"/>
              <a:gd name="connsiteX3" fmla="*/ 0 w 3718847"/>
              <a:gd name="connsiteY3" fmla="*/ 1538672 h 1538672"/>
              <a:gd name="connsiteX4" fmla="*/ 0 w 3718847"/>
              <a:gd name="connsiteY4" fmla="*/ 146502 h 1538672"/>
              <a:gd name="connsiteX0" fmla="*/ 0 w 1407782"/>
              <a:gd name="connsiteY0" fmla="*/ 146502 h 1538672"/>
              <a:gd name="connsiteX1" fmla="*/ 1080799 w 1407782"/>
              <a:gd name="connsiteY1" fmla="*/ 202693 h 1538672"/>
              <a:gd name="connsiteX2" fmla="*/ 1103697 w 1407782"/>
              <a:gd name="connsiteY2" fmla="*/ 1538672 h 1538672"/>
              <a:gd name="connsiteX3" fmla="*/ 0 w 1407782"/>
              <a:gd name="connsiteY3" fmla="*/ 1538672 h 1538672"/>
              <a:gd name="connsiteX4" fmla="*/ 0 w 1407782"/>
              <a:gd name="connsiteY4" fmla="*/ 146502 h 1538672"/>
              <a:gd name="connsiteX0" fmla="*/ 0 w 1364784"/>
              <a:gd name="connsiteY0" fmla="*/ 146502 h 1538672"/>
              <a:gd name="connsiteX1" fmla="*/ 1080799 w 1364784"/>
              <a:gd name="connsiteY1" fmla="*/ 202693 h 1538672"/>
              <a:gd name="connsiteX2" fmla="*/ 1103697 w 1364784"/>
              <a:gd name="connsiteY2" fmla="*/ 1538672 h 1538672"/>
              <a:gd name="connsiteX3" fmla="*/ 0 w 1364784"/>
              <a:gd name="connsiteY3" fmla="*/ 1538672 h 1538672"/>
              <a:gd name="connsiteX4" fmla="*/ 0 w 1364784"/>
              <a:gd name="connsiteY4" fmla="*/ 146502 h 1538672"/>
              <a:gd name="connsiteX0" fmla="*/ 0 w 1109143"/>
              <a:gd name="connsiteY0" fmla="*/ 146502 h 1538672"/>
              <a:gd name="connsiteX1" fmla="*/ 1080799 w 1109143"/>
              <a:gd name="connsiteY1" fmla="*/ 202693 h 1538672"/>
              <a:gd name="connsiteX2" fmla="*/ 1103697 w 1109143"/>
              <a:gd name="connsiteY2" fmla="*/ 1538672 h 1538672"/>
              <a:gd name="connsiteX3" fmla="*/ 0 w 1109143"/>
              <a:gd name="connsiteY3" fmla="*/ 1538672 h 1538672"/>
              <a:gd name="connsiteX4" fmla="*/ 0 w 1109143"/>
              <a:gd name="connsiteY4" fmla="*/ 146502 h 1538672"/>
              <a:gd name="connsiteX0" fmla="*/ 0 w 1092751"/>
              <a:gd name="connsiteY0" fmla="*/ 146502 h 1538672"/>
              <a:gd name="connsiteX1" fmla="*/ 1080799 w 1092751"/>
              <a:gd name="connsiteY1" fmla="*/ 202693 h 1538672"/>
              <a:gd name="connsiteX2" fmla="*/ 1075988 w 1092751"/>
              <a:gd name="connsiteY2" fmla="*/ 1538672 h 1538672"/>
              <a:gd name="connsiteX3" fmla="*/ 0 w 1092751"/>
              <a:gd name="connsiteY3" fmla="*/ 1538672 h 1538672"/>
              <a:gd name="connsiteX4" fmla="*/ 0 w 1092751"/>
              <a:gd name="connsiteY4" fmla="*/ 146502 h 1538672"/>
              <a:gd name="connsiteX0" fmla="*/ 0 w 1082211"/>
              <a:gd name="connsiteY0" fmla="*/ 146502 h 1538672"/>
              <a:gd name="connsiteX1" fmla="*/ 1080799 w 1082211"/>
              <a:gd name="connsiteY1" fmla="*/ 202693 h 1538672"/>
              <a:gd name="connsiteX2" fmla="*/ 1075988 w 1082211"/>
              <a:gd name="connsiteY2" fmla="*/ 1538672 h 1538672"/>
              <a:gd name="connsiteX3" fmla="*/ 0 w 1082211"/>
              <a:gd name="connsiteY3" fmla="*/ 1538672 h 1538672"/>
              <a:gd name="connsiteX4" fmla="*/ 0 w 1082211"/>
              <a:gd name="connsiteY4" fmla="*/ 146502 h 1538672"/>
              <a:gd name="connsiteX0" fmla="*/ 0 w 1080799"/>
              <a:gd name="connsiteY0" fmla="*/ 146502 h 1538672"/>
              <a:gd name="connsiteX1" fmla="*/ 1080799 w 1080799"/>
              <a:gd name="connsiteY1" fmla="*/ 202693 h 1538672"/>
              <a:gd name="connsiteX2" fmla="*/ 1075988 w 1080799"/>
              <a:gd name="connsiteY2" fmla="*/ 1538672 h 1538672"/>
              <a:gd name="connsiteX3" fmla="*/ 0 w 1080799"/>
              <a:gd name="connsiteY3" fmla="*/ 1538672 h 1538672"/>
              <a:gd name="connsiteX4" fmla="*/ 0 w 1080799"/>
              <a:gd name="connsiteY4" fmla="*/ 146502 h 1538672"/>
              <a:gd name="connsiteX0" fmla="*/ 0 w 1080799"/>
              <a:gd name="connsiteY0" fmla="*/ 146502 h 1538672"/>
              <a:gd name="connsiteX1" fmla="*/ 1080799 w 1080799"/>
              <a:gd name="connsiteY1" fmla="*/ 202693 h 1538672"/>
              <a:gd name="connsiteX2" fmla="*/ 1075988 w 1080799"/>
              <a:gd name="connsiteY2" fmla="*/ 1538672 h 1538672"/>
              <a:gd name="connsiteX3" fmla="*/ 0 w 1080799"/>
              <a:gd name="connsiteY3" fmla="*/ 1538672 h 1538672"/>
              <a:gd name="connsiteX4" fmla="*/ 0 w 1080799"/>
              <a:gd name="connsiteY4" fmla="*/ 146502 h 1538672"/>
              <a:gd name="connsiteX0" fmla="*/ 0 w 1080799"/>
              <a:gd name="connsiteY0" fmla="*/ 146502 h 1538672"/>
              <a:gd name="connsiteX1" fmla="*/ 1080799 w 1080799"/>
              <a:gd name="connsiteY1" fmla="*/ 202693 h 1538672"/>
              <a:gd name="connsiteX2" fmla="*/ 1075988 w 1080799"/>
              <a:gd name="connsiteY2" fmla="*/ 1538672 h 1538672"/>
              <a:gd name="connsiteX3" fmla="*/ 0 w 1080799"/>
              <a:gd name="connsiteY3" fmla="*/ 1188929 h 1538672"/>
              <a:gd name="connsiteX4" fmla="*/ 0 w 1080799"/>
              <a:gd name="connsiteY4" fmla="*/ 146502 h 1538672"/>
              <a:gd name="connsiteX0" fmla="*/ 0 w 1080799"/>
              <a:gd name="connsiteY0" fmla="*/ 146502 h 1202918"/>
              <a:gd name="connsiteX1" fmla="*/ 1080799 w 1080799"/>
              <a:gd name="connsiteY1" fmla="*/ 202693 h 1202918"/>
              <a:gd name="connsiteX2" fmla="*/ 1075988 w 1080799"/>
              <a:gd name="connsiteY2" fmla="*/ 1202918 h 1202918"/>
              <a:gd name="connsiteX3" fmla="*/ 0 w 1080799"/>
              <a:gd name="connsiteY3" fmla="*/ 1188929 h 1202918"/>
              <a:gd name="connsiteX4" fmla="*/ 0 w 1080799"/>
              <a:gd name="connsiteY4" fmla="*/ 146502 h 1202918"/>
              <a:gd name="connsiteX0" fmla="*/ 0 w 1075988"/>
              <a:gd name="connsiteY0" fmla="*/ 146502 h 1202918"/>
              <a:gd name="connsiteX1" fmla="*/ 1053090 w 1075988"/>
              <a:gd name="connsiteY1" fmla="*/ 202693 h 1202918"/>
              <a:gd name="connsiteX2" fmla="*/ 1075988 w 1075988"/>
              <a:gd name="connsiteY2" fmla="*/ 1202918 h 1202918"/>
              <a:gd name="connsiteX3" fmla="*/ 0 w 1075988"/>
              <a:gd name="connsiteY3" fmla="*/ 1188929 h 1202918"/>
              <a:gd name="connsiteX4" fmla="*/ 0 w 1075988"/>
              <a:gd name="connsiteY4" fmla="*/ 146502 h 1202918"/>
              <a:gd name="connsiteX0" fmla="*/ 0 w 1053090"/>
              <a:gd name="connsiteY0" fmla="*/ 146502 h 1202918"/>
              <a:gd name="connsiteX1" fmla="*/ 1053090 w 1053090"/>
              <a:gd name="connsiteY1" fmla="*/ 202693 h 1202918"/>
              <a:gd name="connsiteX2" fmla="*/ 1048278 w 1053090"/>
              <a:gd name="connsiteY2" fmla="*/ 1202918 h 1202918"/>
              <a:gd name="connsiteX3" fmla="*/ 0 w 1053090"/>
              <a:gd name="connsiteY3" fmla="*/ 1188929 h 1202918"/>
              <a:gd name="connsiteX4" fmla="*/ 0 w 1053090"/>
              <a:gd name="connsiteY4" fmla="*/ 146502 h 120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3090" h="1202918">
                <a:moveTo>
                  <a:pt x="0" y="146502"/>
                </a:moveTo>
                <a:cubicBezTo>
                  <a:pt x="249406" y="-76161"/>
                  <a:pt x="550097" y="-35133"/>
                  <a:pt x="1053090" y="202693"/>
                </a:cubicBezTo>
                <a:cubicBezTo>
                  <a:pt x="1047693" y="1008300"/>
                  <a:pt x="1048301" y="392685"/>
                  <a:pt x="1048278" y="1202918"/>
                </a:cubicBezTo>
                <a:lnTo>
                  <a:pt x="0" y="1188929"/>
                </a:lnTo>
                <a:lnTo>
                  <a:pt x="0" y="146502"/>
                </a:lnTo>
                <a:close/>
              </a:path>
            </a:pathLst>
          </a:custGeom>
          <a:solidFill>
            <a:srgbClr val="BFCEE9"/>
          </a:solidFill>
          <a:ln>
            <a:solidFill>
              <a:srgbClr val="BDC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2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001" y="421998"/>
            <a:ext cx="939848" cy="98885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Ondulado duplo 15"/>
          <p:cNvSpPr/>
          <p:nvPr/>
        </p:nvSpPr>
        <p:spPr>
          <a:xfrm>
            <a:off x="7416704" y="5712596"/>
            <a:ext cx="3708352" cy="1165204"/>
          </a:xfrm>
          <a:custGeom>
            <a:avLst/>
            <a:gdLst>
              <a:gd name="connsiteX0" fmla="*/ 0 w 3708352"/>
              <a:gd name="connsiteY0" fmla="*/ 139411 h 2230581"/>
              <a:gd name="connsiteX1" fmla="*/ 1854176 w 3708352"/>
              <a:gd name="connsiteY1" fmla="*/ 139411 h 2230581"/>
              <a:gd name="connsiteX2" fmla="*/ 3708352 w 3708352"/>
              <a:gd name="connsiteY2" fmla="*/ 139411 h 2230581"/>
              <a:gd name="connsiteX3" fmla="*/ 3708352 w 3708352"/>
              <a:gd name="connsiteY3" fmla="*/ 2091170 h 2230581"/>
              <a:gd name="connsiteX4" fmla="*/ 1854176 w 3708352"/>
              <a:gd name="connsiteY4" fmla="*/ 2091170 h 2230581"/>
              <a:gd name="connsiteX5" fmla="*/ 0 w 3708352"/>
              <a:gd name="connsiteY5" fmla="*/ 2091170 h 2230581"/>
              <a:gd name="connsiteX6" fmla="*/ 0 w 3708352"/>
              <a:gd name="connsiteY6" fmla="*/ 139411 h 2230581"/>
              <a:gd name="connsiteX0" fmla="*/ 0 w 3708352"/>
              <a:gd name="connsiteY0" fmla="*/ 134149 h 2329877"/>
              <a:gd name="connsiteX1" fmla="*/ 1854176 w 3708352"/>
              <a:gd name="connsiteY1" fmla="*/ 134149 h 2329877"/>
              <a:gd name="connsiteX2" fmla="*/ 3708352 w 3708352"/>
              <a:gd name="connsiteY2" fmla="*/ 134149 h 2329877"/>
              <a:gd name="connsiteX3" fmla="*/ 3708352 w 3708352"/>
              <a:gd name="connsiteY3" fmla="*/ 2085908 h 2329877"/>
              <a:gd name="connsiteX4" fmla="*/ 0 w 3708352"/>
              <a:gd name="connsiteY4" fmla="*/ 2085908 h 2329877"/>
              <a:gd name="connsiteX5" fmla="*/ 0 w 3708352"/>
              <a:gd name="connsiteY5" fmla="*/ 134149 h 2329877"/>
              <a:gd name="connsiteX0" fmla="*/ 0 w 3708352"/>
              <a:gd name="connsiteY0" fmla="*/ 134149 h 2231969"/>
              <a:gd name="connsiteX1" fmla="*/ 1854176 w 3708352"/>
              <a:gd name="connsiteY1" fmla="*/ 134149 h 2231969"/>
              <a:gd name="connsiteX2" fmla="*/ 3708352 w 3708352"/>
              <a:gd name="connsiteY2" fmla="*/ 134149 h 2231969"/>
              <a:gd name="connsiteX3" fmla="*/ 3708352 w 3708352"/>
              <a:gd name="connsiteY3" fmla="*/ 2085908 h 2231969"/>
              <a:gd name="connsiteX4" fmla="*/ 0 w 3708352"/>
              <a:gd name="connsiteY4" fmla="*/ 2085908 h 2231969"/>
              <a:gd name="connsiteX5" fmla="*/ 0 w 3708352"/>
              <a:gd name="connsiteY5" fmla="*/ 134149 h 2231969"/>
              <a:gd name="connsiteX0" fmla="*/ 0 w 3708352"/>
              <a:gd name="connsiteY0" fmla="*/ 134149 h 2090886"/>
              <a:gd name="connsiteX1" fmla="*/ 1854176 w 3708352"/>
              <a:gd name="connsiteY1" fmla="*/ 134149 h 2090886"/>
              <a:gd name="connsiteX2" fmla="*/ 3708352 w 3708352"/>
              <a:gd name="connsiteY2" fmla="*/ 134149 h 2090886"/>
              <a:gd name="connsiteX3" fmla="*/ 3708352 w 3708352"/>
              <a:gd name="connsiteY3" fmla="*/ 2085908 h 2090886"/>
              <a:gd name="connsiteX4" fmla="*/ 0 w 3708352"/>
              <a:gd name="connsiteY4" fmla="*/ 2085908 h 2090886"/>
              <a:gd name="connsiteX5" fmla="*/ 0 w 3708352"/>
              <a:gd name="connsiteY5" fmla="*/ 134149 h 2090886"/>
              <a:gd name="connsiteX0" fmla="*/ 0 w 3708352"/>
              <a:gd name="connsiteY0" fmla="*/ 134149 h 2085966"/>
              <a:gd name="connsiteX1" fmla="*/ 1854176 w 3708352"/>
              <a:gd name="connsiteY1" fmla="*/ 134149 h 2085966"/>
              <a:gd name="connsiteX2" fmla="*/ 3708352 w 3708352"/>
              <a:gd name="connsiteY2" fmla="*/ 134149 h 2085966"/>
              <a:gd name="connsiteX3" fmla="*/ 3708352 w 3708352"/>
              <a:gd name="connsiteY3" fmla="*/ 2085908 h 2085966"/>
              <a:gd name="connsiteX4" fmla="*/ 0 w 3708352"/>
              <a:gd name="connsiteY4" fmla="*/ 1526319 h 2085966"/>
              <a:gd name="connsiteX5" fmla="*/ 0 w 3708352"/>
              <a:gd name="connsiteY5" fmla="*/ 134149 h 2085966"/>
              <a:gd name="connsiteX0" fmla="*/ 0 w 3722206"/>
              <a:gd name="connsiteY0" fmla="*/ 134149 h 1526319"/>
              <a:gd name="connsiteX1" fmla="*/ 1854176 w 3722206"/>
              <a:gd name="connsiteY1" fmla="*/ 134149 h 1526319"/>
              <a:gd name="connsiteX2" fmla="*/ 3708352 w 3722206"/>
              <a:gd name="connsiteY2" fmla="*/ 134149 h 1526319"/>
              <a:gd name="connsiteX3" fmla="*/ 3722206 w 3722206"/>
              <a:gd name="connsiteY3" fmla="*/ 1484349 h 1526319"/>
              <a:gd name="connsiteX4" fmla="*/ 0 w 3722206"/>
              <a:gd name="connsiteY4" fmla="*/ 1526319 h 1526319"/>
              <a:gd name="connsiteX5" fmla="*/ 0 w 3722206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526319 h 1526319"/>
              <a:gd name="connsiteX5" fmla="*/ 0 w 3708352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176575 h 1526319"/>
              <a:gd name="connsiteX5" fmla="*/ 0 w 3708352"/>
              <a:gd name="connsiteY5" fmla="*/ 134149 h 1526319"/>
              <a:gd name="connsiteX0" fmla="*/ 0 w 3708352"/>
              <a:gd name="connsiteY0" fmla="*/ 134149 h 1176575"/>
              <a:gd name="connsiteX1" fmla="*/ 1854176 w 3708352"/>
              <a:gd name="connsiteY1" fmla="*/ 134149 h 1176575"/>
              <a:gd name="connsiteX2" fmla="*/ 3708352 w 3708352"/>
              <a:gd name="connsiteY2" fmla="*/ 134149 h 1176575"/>
              <a:gd name="connsiteX3" fmla="*/ 3708351 w 3708352"/>
              <a:gd name="connsiteY3" fmla="*/ 1176575 h 1176575"/>
              <a:gd name="connsiteX4" fmla="*/ 0 w 3708352"/>
              <a:gd name="connsiteY4" fmla="*/ 1176575 h 1176575"/>
              <a:gd name="connsiteX5" fmla="*/ 0 w 3708352"/>
              <a:gd name="connsiteY5" fmla="*/ 134149 h 117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8352" h="1176575">
                <a:moveTo>
                  <a:pt x="0" y="134149"/>
                </a:moveTo>
                <a:cubicBezTo>
                  <a:pt x="618059" y="-330555"/>
                  <a:pt x="1236117" y="598854"/>
                  <a:pt x="1854176" y="134149"/>
                </a:cubicBezTo>
                <a:cubicBezTo>
                  <a:pt x="2472235" y="-330555"/>
                  <a:pt x="3090293" y="598854"/>
                  <a:pt x="3708352" y="134149"/>
                </a:cubicBezTo>
                <a:cubicBezTo>
                  <a:pt x="3708352" y="598206"/>
                  <a:pt x="3708351" y="712518"/>
                  <a:pt x="3708351" y="1176575"/>
                </a:cubicBezTo>
                <a:lnTo>
                  <a:pt x="0" y="1176575"/>
                </a:lnTo>
                <a:lnTo>
                  <a:pt x="0" y="134149"/>
                </a:lnTo>
                <a:close/>
              </a:path>
            </a:pathLst>
          </a:custGeom>
          <a:solidFill>
            <a:srgbClr val="BFCEE9"/>
          </a:solidFill>
          <a:ln>
            <a:solidFill>
              <a:srgbClr val="BDC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Ondulado duplo 15"/>
          <p:cNvSpPr/>
          <p:nvPr/>
        </p:nvSpPr>
        <p:spPr>
          <a:xfrm>
            <a:off x="3708352" y="5704585"/>
            <a:ext cx="3708352" cy="1165204"/>
          </a:xfrm>
          <a:custGeom>
            <a:avLst/>
            <a:gdLst>
              <a:gd name="connsiteX0" fmla="*/ 0 w 3708352"/>
              <a:gd name="connsiteY0" fmla="*/ 139411 h 2230581"/>
              <a:gd name="connsiteX1" fmla="*/ 1854176 w 3708352"/>
              <a:gd name="connsiteY1" fmla="*/ 139411 h 2230581"/>
              <a:gd name="connsiteX2" fmla="*/ 3708352 w 3708352"/>
              <a:gd name="connsiteY2" fmla="*/ 139411 h 2230581"/>
              <a:gd name="connsiteX3" fmla="*/ 3708352 w 3708352"/>
              <a:gd name="connsiteY3" fmla="*/ 2091170 h 2230581"/>
              <a:gd name="connsiteX4" fmla="*/ 1854176 w 3708352"/>
              <a:gd name="connsiteY4" fmla="*/ 2091170 h 2230581"/>
              <a:gd name="connsiteX5" fmla="*/ 0 w 3708352"/>
              <a:gd name="connsiteY5" fmla="*/ 2091170 h 2230581"/>
              <a:gd name="connsiteX6" fmla="*/ 0 w 3708352"/>
              <a:gd name="connsiteY6" fmla="*/ 139411 h 2230581"/>
              <a:gd name="connsiteX0" fmla="*/ 0 w 3708352"/>
              <a:gd name="connsiteY0" fmla="*/ 134149 h 2329877"/>
              <a:gd name="connsiteX1" fmla="*/ 1854176 w 3708352"/>
              <a:gd name="connsiteY1" fmla="*/ 134149 h 2329877"/>
              <a:gd name="connsiteX2" fmla="*/ 3708352 w 3708352"/>
              <a:gd name="connsiteY2" fmla="*/ 134149 h 2329877"/>
              <a:gd name="connsiteX3" fmla="*/ 3708352 w 3708352"/>
              <a:gd name="connsiteY3" fmla="*/ 2085908 h 2329877"/>
              <a:gd name="connsiteX4" fmla="*/ 0 w 3708352"/>
              <a:gd name="connsiteY4" fmla="*/ 2085908 h 2329877"/>
              <a:gd name="connsiteX5" fmla="*/ 0 w 3708352"/>
              <a:gd name="connsiteY5" fmla="*/ 134149 h 2329877"/>
              <a:gd name="connsiteX0" fmla="*/ 0 w 3708352"/>
              <a:gd name="connsiteY0" fmla="*/ 134149 h 2231969"/>
              <a:gd name="connsiteX1" fmla="*/ 1854176 w 3708352"/>
              <a:gd name="connsiteY1" fmla="*/ 134149 h 2231969"/>
              <a:gd name="connsiteX2" fmla="*/ 3708352 w 3708352"/>
              <a:gd name="connsiteY2" fmla="*/ 134149 h 2231969"/>
              <a:gd name="connsiteX3" fmla="*/ 3708352 w 3708352"/>
              <a:gd name="connsiteY3" fmla="*/ 2085908 h 2231969"/>
              <a:gd name="connsiteX4" fmla="*/ 0 w 3708352"/>
              <a:gd name="connsiteY4" fmla="*/ 2085908 h 2231969"/>
              <a:gd name="connsiteX5" fmla="*/ 0 w 3708352"/>
              <a:gd name="connsiteY5" fmla="*/ 134149 h 2231969"/>
              <a:gd name="connsiteX0" fmla="*/ 0 w 3708352"/>
              <a:gd name="connsiteY0" fmla="*/ 134149 h 2090886"/>
              <a:gd name="connsiteX1" fmla="*/ 1854176 w 3708352"/>
              <a:gd name="connsiteY1" fmla="*/ 134149 h 2090886"/>
              <a:gd name="connsiteX2" fmla="*/ 3708352 w 3708352"/>
              <a:gd name="connsiteY2" fmla="*/ 134149 h 2090886"/>
              <a:gd name="connsiteX3" fmla="*/ 3708352 w 3708352"/>
              <a:gd name="connsiteY3" fmla="*/ 2085908 h 2090886"/>
              <a:gd name="connsiteX4" fmla="*/ 0 w 3708352"/>
              <a:gd name="connsiteY4" fmla="*/ 2085908 h 2090886"/>
              <a:gd name="connsiteX5" fmla="*/ 0 w 3708352"/>
              <a:gd name="connsiteY5" fmla="*/ 134149 h 2090886"/>
              <a:gd name="connsiteX0" fmla="*/ 0 w 3708352"/>
              <a:gd name="connsiteY0" fmla="*/ 134149 h 2085966"/>
              <a:gd name="connsiteX1" fmla="*/ 1854176 w 3708352"/>
              <a:gd name="connsiteY1" fmla="*/ 134149 h 2085966"/>
              <a:gd name="connsiteX2" fmla="*/ 3708352 w 3708352"/>
              <a:gd name="connsiteY2" fmla="*/ 134149 h 2085966"/>
              <a:gd name="connsiteX3" fmla="*/ 3708352 w 3708352"/>
              <a:gd name="connsiteY3" fmla="*/ 2085908 h 2085966"/>
              <a:gd name="connsiteX4" fmla="*/ 0 w 3708352"/>
              <a:gd name="connsiteY4" fmla="*/ 1526319 h 2085966"/>
              <a:gd name="connsiteX5" fmla="*/ 0 w 3708352"/>
              <a:gd name="connsiteY5" fmla="*/ 134149 h 2085966"/>
              <a:gd name="connsiteX0" fmla="*/ 0 w 3722206"/>
              <a:gd name="connsiteY0" fmla="*/ 134149 h 1526319"/>
              <a:gd name="connsiteX1" fmla="*/ 1854176 w 3722206"/>
              <a:gd name="connsiteY1" fmla="*/ 134149 h 1526319"/>
              <a:gd name="connsiteX2" fmla="*/ 3708352 w 3722206"/>
              <a:gd name="connsiteY2" fmla="*/ 134149 h 1526319"/>
              <a:gd name="connsiteX3" fmla="*/ 3722206 w 3722206"/>
              <a:gd name="connsiteY3" fmla="*/ 1484349 h 1526319"/>
              <a:gd name="connsiteX4" fmla="*/ 0 w 3722206"/>
              <a:gd name="connsiteY4" fmla="*/ 1526319 h 1526319"/>
              <a:gd name="connsiteX5" fmla="*/ 0 w 3722206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526319 h 1526319"/>
              <a:gd name="connsiteX5" fmla="*/ 0 w 3708352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176575 h 1526319"/>
              <a:gd name="connsiteX5" fmla="*/ 0 w 3708352"/>
              <a:gd name="connsiteY5" fmla="*/ 134149 h 1526319"/>
              <a:gd name="connsiteX0" fmla="*/ 0 w 3708352"/>
              <a:gd name="connsiteY0" fmla="*/ 134149 h 1176575"/>
              <a:gd name="connsiteX1" fmla="*/ 1854176 w 3708352"/>
              <a:gd name="connsiteY1" fmla="*/ 134149 h 1176575"/>
              <a:gd name="connsiteX2" fmla="*/ 3708352 w 3708352"/>
              <a:gd name="connsiteY2" fmla="*/ 134149 h 1176575"/>
              <a:gd name="connsiteX3" fmla="*/ 3708351 w 3708352"/>
              <a:gd name="connsiteY3" fmla="*/ 1176575 h 1176575"/>
              <a:gd name="connsiteX4" fmla="*/ 0 w 3708352"/>
              <a:gd name="connsiteY4" fmla="*/ 1176575 h 1176575"/>
              <a:gd name="connsiteX5" fmla="*/ 0 w 3708352"/>
              <a:gd name="connsiteY5" fmla="*/ 134149 h 117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8352" h="1176575">
                <a:moveTo>
                  <a:pt x="0" y="134149"/>
                </a:moveTo>
                <a:cubicBezTo>
                  <a:pt x="618059" y="-330555"/>
                  <a:pt x="1236117" y="598854"/>
                  <a:pt x="1854176" y="134149"/>
                </a:cubicBezTo>
                <a:cubicBezTo>
                  <a:pt x="2472235" y="-330555"/>
                  <a:pt x="3090293" y="598854"/>
                  <a:pt x="3708352" y="134149"/>
                </a:cubicBezTo>
                <a:cubicBezTo>
                  <a:pt x="3708352" y="598206"/>
                  <a:pt x="3708351" y="712518"/>
                  <a:pt x="3708351" y="1176575"/>
                </a:cubicBezTo>
                <a:lnTo>
                  <a:pt x="0" y="1176575"/>
                </a:lnTo>
                <a:lnTo>
                  <a:pt x="0" y="134149"/>
                </a:lnTo>
                <a:close/>
              </a:path>
            </a:pathLst>
          </a:custGeom>
          <a:solidFill>
            <a:srgbClr val="BFCEE9"/>
          </a:solidFill>
          <a:ln>
            <a:solidFill>
              <a:srgbClr val="BDC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Retângulo 23"/>
          <p:cNvSpPr/>
          <p:nvPr/>
        </p:nvSpPr>
        <p:spPr>
          <a:xfrm>
            <a:off x="4308764" y="0"/>
            <a:ext cx="7883236" cy="6877800"/>
          </a:xfrm>
          <a:prstGeom prst="rect">
            <a:avLst/>
          </a:prstGeom>
          <a:solidFill>
            <a:srgbClr val="011C49"/>
          </a:solidFill>
          <a:ln>
            <a:solidFill>
              <a:srgbClr val="001C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Ondulado duplo 15"/>
          <p:cNvSpPr/>
          <p:nvPr/>
        </p:nvSpPr>
        <p:spPr>
          <a:xfrm>
            <a:off x="0" y="5704585"/>
            <a:ext cx="3708352" cy="1165204"/>
          </a:xfrm>
          <a:custGeom>
            <a:avLst/>
            <a:gdLst>
              <a:gd name="connsiteX0" fmla="*/ 0 w 3708352"/>
              <a:gd name="connsiteY0" fmla="*/ 139411 h 2230581"/>
              <a:gd name="connsiteX1" fmla="*/ 1854176 w 3708352"/>
              <a:gd name="connsiteY1" fmla="*/ 139411 h 2230581"/>
              <a:gd name="connsiteX2" fmla="*/ 3708352 w 3708352"/>
              <a:gd name="connsiteY2" fmla="*/ 139411 h 2230581"/>
              <a:gd name="connsiteX3" fmla="*/ 3708352 w 3708352"/>
              <a:gd name="connsiteY3" fmla="*/ 2091170 h 2230581"/>
              <a:gd name="connsiteX4" fmla="*/ 1854176 w 3708352"/>
              <a:gd name="connsiteY4" fmla="*/ 2091170 h 2230581"/>
              <a:gd name="connsiteX5" fmla="*/ 0 w 3708352"/>
              <a:gd name="connsiteY5" fmla="*/ 2091170 h 2230581"/>
              <a:gd name="connsiteX6" fmla="*/ 0 w 3708352"/>
              <a:gd name="connsiteY6" fmla="*/ 139411 h 2230581"/>
              <a:gd name="connsiteX0" fmla="*/ 0 w 3708352"/>
              <a:gd name="connsiteY0" fmla="*/ 134149 h 2329877"/>
              <a:gd name="connsiteX1" fmla="*/ 1854176 w 3708352"/>
              <a:gd name="connsiteY1" fmla="*/ 134149 h 2329877"/>
              <a:gd name="connsiteX2" fmla="*/ 3708352 w 3708352"/>
              <a:gd name="connsiteY2" fmla="*/ 134149 h 2329877"/>
              <a:gd name="connsiteX3" fmla="*/ 3708352 w 3708352"/>
              <a:gd name="connsiteY3" fmla="*/ 2085908 h 2329877"/>
              <a:gd name="connsiteX4" fmla="*/ 0 w 3708352"/>
              <a:gd name="connsiteY4" fmla="*/ 2085908 h 2329877"/>
              <a:gd name="connsiteX5" fmla="*/ 0 w 3708352"/>
              <a:gd name="connsiteY5" fmla="*/ 134149 h 2329877"/>
              <a:gd name="connsiteX0" fmla="*/ 0 w 3708352"/>
              <a:gd name="connsiteY0" fmla="*/ 134149 h 2231969"/>
              <a:gd name="connsiteX1" fmla="*/ 1854176 w 3708352"/>
              <a:gd name="connsiteY1" fmla="*/ 134149 h 2231969"/>
              <a:gd name="connsiteX2" fmla="*/ 3708352 w 3708352"/>
              <a:gd name="connsiteY2" fmla="*/ 134149 h 2231969"/>
              <a:gd name="connsiteX3" fmla="*/ 3708352 w 3708352"/>
              <a:gd name="connsiteY3" fmla="*/ 2085908 h 2231969"/>
              <a:gd name="connsiteX4" fmla="*/ 0 w 3708352"/>
              <a:gd name="connsiteY4" fmla="*/ 2085908 h 2231969"/>
              <a:gd name="connsiteX5" fmla="*/ 0 w 3708352"/>
              <a:gd name="connsiteY5" fmla="*/ 134149 h 2231969"/>
              <a:gd name="connsiteX0" fmla="*/ 0 w 3708352"/>
              <a:gd name="connsiteY0" fmla="*/ 134149 h 2090886"/>
              <a:gd name="connsiteX1" fmla="*/ 1854176 w 3708352"/>
              <a:gd name="connsiteY1" fmla="*/ 134149 h 2090886"/>
              <a:gd name="connsiteX2" fmla="*/ 3708352 w 3708352"/>
              <a:gd name="connsiteY2" fmla="*/ 134149 h 2090886"/>
              <a:gd name="connsiteX3" fmla="*/ 3708352 w 3708352"/>
              <a:gd name="connsiteY3" fmla="*/ 2085908 h 2090886"/>
              <a:gd name="connsiteX4" fmla="*/ 0 w 3708352"/>
              <a:gd name="connsiteY4" fmla="*/ 2085908 h 2090886"/>
              <a:gd name="connsiteX5" fmla="*/ 0 w 3708352"/>
              <a:gd name="connsiteY5" fmla="*/ 134149 h 2090886"/>
              <a:gd name="connsiteX0" fmla="*/ 0 w 3708352"/>
              <a:gd name="connsiteY0" fmla="*/ 134149 h 2085966"/>
              <a:gd name="connsiteX1" fmla="*/ 1854176 w 3708352"/>
              <a:gd name="connsiteY1" fmla="*/ 134149 h 2085966"/>
              <a:gd name="connsiteX2" fmla="*/ 3708352 w 3708352"/>
              <a:gd name="connsiteY2" fmla="*/ 134149 h 2085966"/>
              <a:gd name="connsiteX3" fmla="*/ 3708352 w 3708352"/>
              <a:gd name="connsiteY3" fmla="*/ 2085908 h 2085966"/>
              <a:gd name="connsiteX4" fmla="*/ 0 w 3708352"/>
              <a:gd name="connsiteY4" fmla="*/ 1526319 h 2085966"/>
              <a:gd name="connsiteX5" fmla="*/ 0 w 3708352"/>
              <a:gd name="connsiteY5" fmla="*/ 134149 h 2085966"/>
              <a:gd name="connsiteX0" fmla="*/ 0 w 3722206"/>
              <a:gd name="connsiteY0" fmla="*/ 134149 h 1526319"/>
              <a:gd name="connsiteX1" fmla="*/ 1854176 w 3722206"/>
              <a:gd name="connsiteY1" fmla="*/ 134149 h 1526319"/>
              <a:gd name="connsiteX2" fmla="*/ 3708352 w 3722206"/>
              <a:gd name="connsiteY2" fmla="*/ 134149 h 1526319"/>
              <a:gd name="connsiteX3" fmla="*/ 3722206 w 3722206"/>
              <a:gd name="connsiteY3" fmla="*/ 1484349 h 1526319"/>
              <a:gd name="connsiteX4" fmla="*/ 0 w 3722206"/>
              <a:gd name="connsiteY4" fmla="*/ 1526319 h 1526319"/>
              <a:gd name="connsiteX5" fmla="*/ 0 w 3722206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526319 h 1526319"/>
              <a:gd name="connsiteX5" fmla="*/ 0 w 3708352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176575 h 1526319"/>
              <a:gd name="connsiteX5" fmla="*/ 0 w 3708352"/>
              <a:gd name="connsiteY5" fmla="*/ 134149 h 1526319"/>
              <a:gd name="connsiteX0" fmla="*/ 0 w 3708352"/>
              <a:gd name="connsiteY0" fmla="*/ 134149 h 1176575"/>
              <a:gd name="connsiteX1" fmla="*/ 1854176 w 3708352"/>
              <a:gd name="connsiteY1" fmla="*/ 134149 h 1176575"/>
              <a:gd name="connsiteX2" fmla="*/ 3708352 w 3708352"/>
              <a:gd name="connsiteY2" fmla="*/ 134149 h 1176575"/>
              <a:gd name="connsiteX3" fmla="*/ 3708351 w 3708352"/>
              <a:gd name="connsiteY3" fmla="*/ 1176575 h 1176575"/>
              <a:gd name="connsiteX4" fmla="*/ 0 w 3708352"/>
              <a:gd name="connsiteY4" fmla="*/ 1176575 h 1176575"/>
              <a:gd name="connsiteX5" fmla="*/ 0 w 3708352"/>
              <a:gd name="connsiteY5" fmla="*/ 134149 h 117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8352" h="1176575">
                <a:moveTo>
                  <a:pt x="0" y="134149"/>
                </a:moveTo>
                <a:cubicBezTo>
                  <a:pt x="618059" y="-330555"/>
                  <a:pt x="1236117" y="598854"/>
                  <a:pt x="1854176" y="134149"/>
                </a:cubicBezTo>
                <a:cubicBezTo>
                  <a:pt x="2472235" y="-330555"/>
                  <a:pt x="3090293" y="598854"/>
                  <a:pt x="3708352" y="134149"/>
                </a:cubicBezTo>
                <a:cubicBezTo>
                  <a:pt x="3708352" y="598206"/>
                  <a:pt x="3708351" y="712518"/>
                  <a:pt x="3708351" y="1176575"/>
                </a:cubicBezTo>
                <a:lnTo>
                  <a:pt x="0" y="1176575"/>
                </a:lnTo>
                <a:lnTo>
                  <a:pt x="0" y="134149"/>
                </a:lnTo>
                <a:close/>
              </a:path>
            </a:pathLst>
          </a:custGeom>
          <a:solidFill>
            <a:srgbClr val="BFCEE9"/>
          </a:solidFill>
          <a:ln>
            <a:solidFill>
              <a:srgbClr val="BDC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84340" y="1122363"/>
            <a:ext cx="5883660" cy="2387600"/>
          </a:xfrm>
        </p:spPr>
        <p:txBody>
          <a:bodyPr>
            <a:normAutofit/>
          </a:bodyPr>
          <a:lstStyle/>
          <a:p>
            <a:pPr algn="l"/>
            <a:r>
              <a:rPr lang="pt-PT" sz="6600" b="1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Pegada Hídrica</a:t>
            </a:r>
            <a:endParaRPr lang="pt-PT" sz="6600" b="1" dirty="0">
              <a:solidFill>
                <a:schemeClr val="bg1"/>
              </a:solidFill>
              <a:latin typeface="Footlight MT Light" panose="0204060206030A020304" pitchFamily="18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75" y="5113839"/>
            <a:ext cx="3316192" cy="1197514"/>
          </a:xfrm>
          <a:prstGeom prst="rect">
            <a:avLst/>
          </a:prstGeom>
        </p:spPr>
      </p:pic>
      <p:sp>
        <p:nvSpPr>
          <p:cNvPr id="23" name="CaixaDeTexto 22"/>
          <p:cNvSpPr txBox="1"/>
          <p:nvPr/>
        </p:nvSpPr>
        <p:spPr>
          <a:xfrm>
            <a:off x="1318443" y="816390"/>
            <a:ext cx="293264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dirty="0" smtClean="0"/>
              <a:t> </a:t>
            </a:r>
            <a:endParaRPr lang="pt-PT" sz="3600" dirty="0"/>
          </a:p>
          <a:p>
            <a:pPr algn="ctr"/>
            <a:r>
              <a:rPr lang="pt-PT" sz="4400" b="1" dirty="0" smtClean="0"/>
              <a:t>A Água </a:t>
            </a:r>
            <a:r>
              <a:rPr lang="pt-PT" sz="4000" b="1" dirty="0"/>
              <a:t>na</a:t>
            </a:r>
            <a:r>
              <a:rPr lang="pt-PT" sz="4400" b="1" dirty="0"/>
              <a:t> Escola Portuguesa</a:t>
            </a: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17" y="1458233"/>
            <a:ext cx="1263165" cy="1263165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" r="12223"/>
          <a:stretch/>
        </p:blipFill>
        <p:spPr>
          <a:xfrm>
            <a:off x="903753" y="328441"/>
            <a:ext cx="190218" cy="240710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" r="12223"/>
          <a:stretch/>
        </p:blipFill>
        <p:spPr>
          <a:xfrm>
            <a:off x="911708" y="13210"/>
            <a:ext cx="190218" cy="24071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3" r="12223"/>
          <a:stretch/>
        </p:blipFill>
        <p:spPr>
          <a:xfrm>
            <a:off x="10070369" y="1986725"/>
            <a:ext cx="1135331" cy="1481888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" r="12223"/>
          <a:stretch/>
        </p:blipFill>
        <p:spPr>
          <a:xfrm>
            <a:off x="10015862" y="1595085"/>
            <a:ext cx="369276" cy="467298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" r="12223"/>
          <a:stretch/>
        </p:blipFill>
        <p:spPr>
          <a:xfrm>
            <a:off x="9904999" y="2260012"/>
            <a:ext cx="190218" cy="24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9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Portugal e o Mundo</a:t>
            </a:r>
            <a:endParaRPr lang="pt-PT" dirty="0">
              <a:solidFill>
                <a:srgbClr val="011D44"/>
              </a:solidFill>
            </a:endParaRPr>
          </a:p>
        </p:txBody>
      </p:sp>
      <p:grpSp>
        <p:nvGrpSpPr>
          <p:cNvPr id="4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pPr/>
              <a:t>10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Marcador de Posição de Conteúdo 13"/>
          <p:cNvSpPr>
            <a:spLocks noGrp="1"/>
          </p:cNvSpPr>
          <p:nvPr>
            <p:ph idx="1"/>
          </p:nvPr>
        </p:nvSpPr>
        <p:spPr>
          <a:xfrm>
            <a:off x="838200" y="1498051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PT" sz="2000" b="1" dirty="0" smtClean="0"/>
              <a:t>Portugal na 6ª posição </a:t>
            </a:r>
            <a:r>
              <a:rPr lang="pt-PT" sz="2000" dirty="0" smtClean="0"/>
              <a:t>(num conjunto de 140 países analisados) entre os que apresentam uma PH mais elevada per capita. Dos 6 países que têm a mais elevada PH estão 5 da região Mediterrânica (Grécia, Itália, Espanha, Chipre).</a:t>
            </a:r>
            <a:endParaRPr lang="pt-PT" sz="2000" i="1" dirty="0" smtClean="0"/>
          </a:p>
          <a:p>
            <a:pPr>
              <a:lnSpc>
                <a:spcPct val="150000"/>
              </a:lnSpc>
            </a:pPr>
            <a:r>
              <a:rPr lang="pt-PT" sz="2000" dirty="0" smtClean="0"/>
              <a:t>A posição destes países reflete em </a:t>
            </a:r>
            <a:r>
              <a:rPr lang="pt-PT" sz="2000" b="1" dirty="0" smtClean="0"/>
              <a:t>boa parte</a:t>
            </a:r>
            <a:r>
              <a:rPr lang="pt-PT" sz="2000" dirty="0" smtClean="0"/>
              <a:t> as condições climáticas mediterrânicas dominantes: Verões secos e quentes a que acresce um regime de precipitação muito variável, em que chuvas torrenciais alternam com secas prolongadas. No Verão, quando a oferta de água é mais escassa, assistimos a uma procura de água crescente para as atividades agrícolas de regadio e consumo urbano. A este padrão natural climático junta-se o crescimento da procura de água. Também as alterações climáticas reduzem a disponibilidade de água no nosso país [5].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64737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E ainda…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00140" y="1701820"/>
            <a:ext cx="10353660" cy="3951797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PT" sz="2400" dirty="0" smtClean="0"/>
              <a:t>De acordo com o Relatório da Pegada Hídrica em Portugal 2010 produzido pela WWF, cada habitante é responsável pela utilização de 2.264 m</a:t>
            </a:r>
            <a:r>
              <a:rPr lang="pt-PT" sz="2400" baseline="30000" dirty="0" smtClean="0"/>
              <a:t>3</a:t>
            </a:r>
            <a:r>
              <a:rPr lang="pt-PT" sz="2400" dirty="0" smtClean="0"/>
              <a:t>/ano. </a:t>
            </a:r>
          </a:p>
          <a:p>
            <a:pPr algn="just">
              <a:lnSpc>
                <a:spcPct val="150000"/>
              </a:lnSpc>
            </a:pPr>
            <a:r>
              <a:rPr lang="pt-PT" sz="2400" dirty="0" smtClean="0"/>
              <a:t>A pouca eficiência do setor agrícola nacional, a dependência dos bens agrícolas que importamos (principalmente de Espanha) e as diferenças geográficas internas, com problemas de escassez de água a sul (em particular na bacia do Guadiana), são as principais causas da elevada pegada hídrica nacional.</a:t>
            </a:r>
          </a:p>
          <a:p>
            <a:pPr algn="just">
              <a:lnSpc>
                <a:spcPct val="150000"/>
              </a:lnSpc>
            </a:pPr>
            <a:r>
              <a:rPr lang="pt-PT" sz="2400" dirty="0" smtClean="0"/>
              <a:t>Com a escassez de água cada vez maior no nosso país, é necessário tomar algumas medidas urgentes de poupança de água. Cada um de nós tem a responsabilidade de poupar água no seu </a:t>
            </a:r>
            <a:r>
              <a:rPr lang="pt-PT" sz="2400" dirty="0" smtClean="0"/>
              <a:t>dia a </a:t>
            </a:r>
            <a:r>
              <a:rPr lang="pt-PT" sz="2400" dirty="0" smtClean="0"/>
              <a:t>dia</a:t>
            </a:r>
            <a:r>
              <a:rPr lang="pt-PT" sz="2400" dirty="0"/>
              <a:t> </a:t>
            </a:r>
            <a:r>
              <a:rPr lang="pt-PT" sz="2400" dirty="0" smtClean="0"/>
              <a:t>[5].</a:t>
            </a:r>
          </a:p>
          <a:p>
            <a:pPr fontAlgn="base"/>
            <a:endParaRPr lang="pt-PT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4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pPr/>
              <a:t>11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737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Em relação aos padrões de consumo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00140" y="1825625"/>
            <a:ext cx="10353660" cy="3827992"/>
          </a:xfrm>
        </p:spPr>
        <p:txBody>
          <a:bodyPr>
            <a:normAutofit fontScale="55000" lnSpcReduction="20000"/>
          </a:bodyPr>
          <a:lstStyle/>
          <a:p>
            <a:pPr fontAlgn="base">
              <a:buNone/>
            </a:pPr>
            <a:r>
              <a:rPr lang="pt-PT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pt-PT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pt-PT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pt-PT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pt-PT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pt-PT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pt-PT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pt-PT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pt-PT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pt-PT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pt-PT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pt-PT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pt-PT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pt-PT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pt-PT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pt-PT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pt-PT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pt-PT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pt-PT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pt-PT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pt-PT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pt-PT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pt-PT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pt-PT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pt-PT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pt-PT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pt-PT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pt-PT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pt-PT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pt-PT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pt-PT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pt-PT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pt-PT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pt-PT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pt-PT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pt-PT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pt-PT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pt-PT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pt-PT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pt-PT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pt-PT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pt-PT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pt-PT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pt-PT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pt-PT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4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pPr/>
              <a:t>12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undefin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8010" y="2121942"/>
            <a:ext cx="4102769" cy="3004457"/>
          </a:xfrm>
          <a:prstGeom prst="rect">
            <a:avLst/>
          </a:prstGeom>
          <a:noFill/>
        </p:spPr>
      </p:pic>
      <p:pic>
        <p:nvPicPr>
          <p:cNvPr id="5124" name="Picture 4" descr="undefin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2798" y="1878846"/>
            <a:ext cx="3433458" cy="3679742"/>
          </a:xfrm>
          <a:prstGeom prst="rect">
            <a:avLst/>
          </a:prstGeom>
          <a:noFill/>
        </p:spPr>
      </p:pic>
      <p:sp>
        <p:nvSpPr>
          <p:cNvPr id="15" name="CaixaDeTexto 14"/>
          <p:cNvSpPr txBox="1"/>
          <p:nvPr/>
        </p:nvSpPr>
        <p:spPr>
          <a:xfrm>
            <a:off x="1347537" y="1600198"/>
            <a:ext cx="4174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Lava o carro com balde e esponja em vez de usares a mangueira.</a:t>
            </a:r>
            <a:endParaRPr lang="pt-PT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6276473" y="1596184"/>
            <a:ext cx="4174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Usa sempre as máquinas de lavar com carga máxima. Se lavares a louça à mão, não uses água corrente, usa uma bacia.</a:t>
            </a:r>
            <a:endParaRPr lang="pt-PT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841387" y="5224839"/>
            <a:ext cx="58714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>
                <a:solidFill>
                  <a:schemeClr val="accent6"/>
                </a:solidFill>
              </a:rPr>
              <a:t>Figura 6 </a:t>
            </a:r>
            <a:r>
              <a:rPr lang="pt-PT" sz="1200" dirty="0" smtClean="0">
                <a:solidFill>
                  <a:schemeClr val="accent6"/>
                </a:solidFill>
              </a:rPr>
              <a:t>– Exemplo de uso racional da água</a:t>
            </a:r>
          </a:p>
          <a:p>
            <a:pPr algn="ctr">
              <a:lnSpc>
                <a:spcPct val="150000"/>
              </a:lnSpc>
            </a:pPr>
            <a:r>
              <a:rPr lang="pt-PT" sz="1000" dirty="0" smtClean="0"/>
              <a:t>(Fonte: Águas do Norte)</a:t>
            </a:r>
            <a:endParaRPr lang="pt-PT" sz="10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6176970" y="5242917"/>
            <a:ext cx="58714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>
                <a:solidFill>
                  <a:schemeClr val="accent6"/>
                </a:solidFill>
              </a:rPr>
              <a:t>Figura </a:t>
            </a:r>
            <a:r>
              <a:rPr lang="pt-PT" sz="1200" dirty="0" smtClean="0">
                <a:solidFill>
                  <a:schemeClr val="accent6"/>
                </a:solidFill>
              </a:rPr>
              <a:t>7 – Exemplo </a:t>
            </a:r>
            <a:r>
              <a:rPr lang="pt-PT" sz="1200" dirty="0">
                <a:solidFill>
                  <a:schemeClr val="accent6"/>
                </a:solidFill>
              </a:rPr>
              <a:t>de uso racional da </a:t>
            </a:r>
            <a:r>
              <a:rPr lang="pt-PT" sz="1200" dirty="0" smtClean="0">
                <a:solidFill>
                  <a:schemeClr val="accent6"/>
                </a:solidFill>
              </a:rPr>
              <a:t>água</a:t>
            </a:r>
          </a:p>
          <a:p>
            <a:pPr algn="ctr">
              <a:lnSpc>
                <a:spcPct val="150000"/>
              </a:lnSpc>
            </a:pPr>
            <a:r>
              <a:rPr lang="pt-PT" sz="1000" dirty="0"/>
              <a:t>(Fonte: Águas do Norte</a:t>
            </a:r>
            <a:r>
              <a:rPr lang="pt-PT" sz="1000" dirty="0" smtClean="0"/>
              <a:t>)</a:t>
            </a:r>
            <a:endParaRPr lang="pt-PT" sz="1000" dirty="0"/>
          </a:p>
        </p:txBody>
      </p:sp>
    </p:spTree>
    <p:extLst>
      <p:ext uri="{BB962C8B-B14F-4D97-AF65-F5344CB8AC3E}">
        <p14:creationId xmlns:p14="http://schemas.microsoft.com/office/powerpoint/2010/main" val="64737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Em relação aos padrões de consumo</a:t>
            </a:r>
            <a:endParaRPr lang="pt-PT" dirty="0">
              <a:solidFill>
                <a:srgbClr val="011D44"/>
              </a:solidFill>
            </a:endParaRPr>
          </a:p>
        </p:txBody>
      </p:sp>
      <p:grpSp>
        <p:nvGrpSpPr>
          <p:cNvPr id="4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pPr/>
              <a:t>13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22" name="Picture 2" descr="undefin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79839" y="2185486"/>
            <a:ext cx="3465929" cy="3045210"/>
          </a:xfrm>
          <a:prstGeom prst="rect">
            <a:avLst/>
          </a:prstGeom>
          <a:noFill/>
        </p:spPr>
      </p:pic>
      <p:pic>
        <p:nvPicPr>
          <p:cNvPr id="30724" name="Picture 4" descr="undefin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0581" y="1967214"/>
            <a:ext cx="3868657" cy="3600000"/>
          </a:xfrm>
          <a:prstGeom prst="rect">
            <a:avLst/>
          </a:prstGeom>
          <a:noFill/>
        </p:spPr>
      </p:pic>
      <p:sp>
        <p:nvSpPr>
          <p:cNvPr id="17" name="CaixaDeTexto 16"/>
          <p:cNvSpPr txBox="1"/>
          <p:nvPr/>
        </p:nvSpPr>
        <p:spPr>
          <a:xfrm>
            <a:off x="1900990" y="1756608"/>
            <a:ext cx="4174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Verifica sempre se não deixaste nenhuma torneira a pingar. </a:t>
            </a:r>
            <a:endParaRPr lang="pt-PT" dirty="0"/>
          </a:p>
        </p:txBody>
      </p:sp>
      <p:sp>
        <p:nvSpPr>
          <p:cNvPr id="18" name="Rectângulo 17"/>
          <p:cNvSpPr/>
          <p:nvPr/>
        </p:nvSpPr>
        <p:spPr>
          <a:xfrm>
            <a:off x="6192252" y="1745995"/>
            <a:ext cx="54061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dirty="0" smtClean="0"/>
              <a:t>Toma duches curtos em vez de banhos de imersão.</a:t>
            </a:r>
            <a:endParaRPr lang="pt-PT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772645" y="5141600"/>
            <a:ext cx="58714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>
                <a:solidFill>
                  <a:schemeClr val="accent6"/>
                </a:solidFill>
              </a:rPr>
              <a:t>Figura </a:t>
            </a:r>
            <a:r>
              <a:rPr lang="pt-PT" sz="1200" dirty="0" smtClean="0">
                <a:solidFill>
                  <a:schemeClr val="accent6"/>
                </a:solidFill>
              </a:rPr>
              <a:t>8 – Exemplo </a:t>
            </a:r>
            <a:r>
              <a:rPr lang="pt-PT" sz="1200" dirty="0">
                <a:solidFill>
                  <a:schemeClr val="accent6"/>
                </a:solidFill>
              </a:rPr>
              <a:t>de uso racional da </a:t>
            </a:r>
            <a:r>
              <a:rPr lang="pt-PT" sz="1200" dirty="0" smtClean="0">
                <a:solidFill>
                  <a:schemeClr val="accent6"/>
                </a:solidFill>
              </a:rPr>
              <a:t>água</a:t>
            </a:r>
          </a:p>
          <a:p>
            <a:pPr algn="ctr">
              <a:lnSpc>
                <a:spcPct val="150000"/>
              </a:lnSpc>
            </a:pPr>
            <a:r>
              <a:rPr lang="pt-PT" sz="1000" dirty="0"/>
              <a:t>(Fonte: Águas do Norte</a:t>
            </a:r>
            <a:r>
              <a:rPr lang="pt-PT" sz="1000" dirty="0" smtClean="0"/>
              <a:t>)</a:t>
            </a:r>
            <a:endParaRPr lang="pt-PT" sz="10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5562528" y="5229412"/>
            <a:ext cx="58714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>
                <a:solidFill>
                  <a:schemeClr val="accent6"/>
                </a:solidFill>
              </a:rPr>
              <a:t>Figura 9</a:t>
            </a:r>
            <a:r>
              <a:rPr lang="pt-PT" sz="1200" dirty="0" smtClean="0">
                <a:solidFill>
                  <a:schemeClr val="accent6"/>
                </a:solidFill>
              </a:rPr>
              <a:t> – Exemplo </a:t>
            </a:r>
            <a:r>
              <a:rPr lang="pt-PT" sz="1200" dirty="0">
                <a:solidFill>
                  <a:schemeClr val="accent6"/>
                </a:solidFill>
              </a:rPr>
              <a:t>de uso racional da </a:t>
            </a:r>
            <a:r>
              <a:rPr lang="pt-PT" sz="1200" dirty="0" smtClean="0">
                <a:solidFill>
                  <a:schemeClr val="accent6"/>
                </a:solidFill>
              </a:rPr>
              <a:t>água</a:t>
            </a:r>
          </a:p>
          <a:p>
            <a:pPr algn="ctr">
              <a:lnSpc>
                <a:spcPct val="150000"/>
              </a:lnSpc>
            </a:pPr>
            <a:r>
              <a:rPr lang="pt-PT" sz="1000" dirty="0"/>
              <a:t>(Fonte: Águas do Norte</a:t>
            </a:r>
            <a:r>
              <a:rPr lang="pt-PT" sz="1000" dirty="0" smtClean="0"/>
              <a:t>)</a:t>
            </a:r>
            <a:endParaRPr lang="pt-PT" sz="1000" dirty="0"/>
          </a:p>
        </p:txBody>
      </p:sp>
    </p:spTree>
    <p:extLst>
      <p:ext uri="{BB962C8B-B14F-4D97-AF65-F5344CB8AC3E}">
        <p14:creationId xmlns:p14="http://schemas.microsoft.com/office/powerpoint/2010/main" val="64737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Em relação aos padrões de consumo</a:t>
            </a:r>
            <a:endParaRPr lang="pt-PT" dirty="0">
              <a:solidFill>
                <a:srgbClr val="011D44"/>
              </a:solidFill>
            </a:endParaRPr>
          </a:p>
        </p:txBody>
      </p:sp>
      <p:grpSp>
        <p:nvGrpSpPr>
          <p:cNvPr id="4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pPr/>
              <a:t>14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94" name="Picture 2" descr="undefin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40780" y="1985661"/>
            <a:ext cx="3595398" cy="3374142"/>
          </a:xfrm>
          <a:prstGeom prst="rect">
            <a:avLst/>
          </a:prstGeom>
          <a:noFill/>
        </p:spPr>
      </p:pic>
      <p:pic>
        <p:nvPicPr>
          <p:cNvPr id="33796" name="Picture 4" descr="undefin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51049" y="2129589"/>
            <a:ext cx="4561143" cy="3412284"/>
          </a:xfrm>
          <a:prstGeom prst="rect">
            <a:avLst/>
          </a:prstGeom>
          <a:noFill/>
        </p:spPr>
      </p:pic>
      <p:sp>
        <p:nvSpPr>
          <p:cNvPr id="17" name="CaixaDeTexto 16"/>
          <p:cNvSpPr txBox="1"/>
          <p:nvPr/>
        </p:nvSpPr>
        <p:spPr>
          <a:xfrm>
            <a:off x="709863" y="1467849"/>
            <a:ext cx="549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Não laves os dentes com água corrente e põe uma garrafa de plástico cheia no autoclismo para reduzir o volume de água nas descargas.</a:t>
            </a:r>
            <a:endParaRPr lang="pt-PT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6408821" y="1523996"/>
            <a:ext cx="4576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Nunca regues o jardim nas horas de maior calor porque a água evapora-se mais depressa. Rega de manhã cedo ou à noite.</a:t>
            </a:r>
            <a:endParaRPr lang="pt-PT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179638" y="5287957"/>
            <a:ext cx="58714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>
                <a:solidFill>
                  <a:schemeClr val="accent6"/>
                </a:solidFill>
              </a:rPr>
              <a:t>Figura </a:t>
            </a:r>
            <a:r>
              <a:rPr lang="pt-PT" sz="1200" dirty="0" smtClean="0">
                <a:solidFill>
                  <a:schemeClr val="accent6"/>
                </a:solidFill>
              </a:rPr>
              <a:t>10 – Exemplo </a:t>
            </a:r>
            <a:r>
              <a:rPr lang="pt-PT" sz="1200" dirty="0">
                <a:solidFill>
                  <a:schemeClr val="accent6"/>
                </a:solidFill>
              </a:rPr>
              <a:t>de uso racional da </a:t>
            </a:r>
            <a:r>
              <a:rPr lang="pt-PT" sz="1200" dirty="0" smtClean="0">
                <a:solidFill>
                  <a:schemeClr val="accent6"/>
                </a:solidFill>
              </a:rPr>
              <a:t>água</a:t>
            </a:r>
          </a:p>
          <a:p>
            <a:pPr algn="ctr">
              <a:lnSpc>
                <a:spcPct val="150000"/>
              </a:lnSpc>
            </a:pPr>
            <a:r>
              <a:rPr lang="pt-PT" sz="1000" dirty="0" smtClean="0"/>
              <a:t>(Fonte: Águas do Norte)</a:t>
            </a:r>
            <a:endParaRPr lang="pt-PT" sz="10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5763536" y="5306035"/>
            <a:ext cx="58714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>
                <a:solidFill>
                  <a:schemeClr val="accent6"/>
                </a:solidFill>
              </a:rPr>
              <a:t>Figura </a:t>
            </a:r>
            <a:r>
              <a:rPr lang="pt-PT" sz="1200" dirty="0" smtClean="0">
                <a:solidFill>
                  <a:schemeClr val="accent6"/>
                </a:solidFill>
              </a:rPr>
              <a:t>11 – Exemplo </a:t>
            </a:r>
            <a:r>
              <a:rPr lang="pt-PT" sz="1200" dirty="0">
                <a:solidFill>
                  <a:schemeClr val="accent6"/>
                </a:solidFill>
              </a:rPr>
              <a:t>de uso racional da </a:t>
            </a:r>
            <a:r>
              <a:rPr lang="pt-PT" sz="1200" dirty="0" smtClean="0">
                <a:solidFill>
                  <a:schemeClr val="accent6"/>
                </a:solidFill>
              </a:rPr>
              <a:t>água</a:t>
            </a:r>
          </a:p>
          <a:p>
            <a:pPr algn="ctr">
              <a:lnSpc>
                <a:spcPct val="150000"/>
              </a:lnSpc>
            </a:pPr>
            <a:r>
              <a:rPr lang="pt-PT" sz="1000" dirty="0"/>
              <a:t>(Fonte: Águas do </a:t>
            </a:r>
            <a:r>
              <a:rPr lang="pt-PT" sz="1000" dirty="0" smtClean="0"/>
              <a:t>Norte</a:t>
            </a:r>
            <a:r>
              <a:rPr lang="pt-PT" sz="1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4737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Escassez de água</a:t>
            </a:r>
            <a:endParaRPr lang="pt-PT" dirty="0">
              <a:solidFill>
                <a:srgbClr val="011D44"/>
              </a:solidFill>
            </a:endParaRPr>
          </a:p>
        </p:txBody>
      </p:sp>
      <p:grpSp>
        <p:nvGrpSpPr>
          <p:cNvPr id="4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pPr/>
              <a:t>15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6055" y="1553329"/>
            <a:ext cx="6024415" cy="114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ângulo 13"/>
          <p:cNvSpPr/>
          <p:nvPr/>
        </p:nvSpPr>
        <p:spPr>
          <a:xfrm>
            <a:off x="376989" y="2744887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1000" dirty="0" smtClean="0"/>
              <a:t>Fonte: http://greensavers.sapo.pt/2011/03/22/falta-de-agua-em-portugal-sera-uma-certeza-avisa-a-uniao-europeia/</a:t>
            </a:r>
            <a:endParaRPr lang="pt-PT" sz="1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32322" y="1541798"/>
            <a:ext cx="5563161" cy="167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ângulo 15"/>
          <p:cNvSpPr/>
          <p:nvPr/>
        </p:nvSpPr>
        <p:spPr>
          <a:xfrm>
            <a:off x="6524844" y="3213580"/>
            <a:ext cx="53781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000" dirty="0" smtClean="0"/>
              <a:t>Fonte: https://jpn.up.pt/2007/03/22/escassez-da-agua-e-um-problema-para-a-humanidade/</a:t>
            </a:r>
            <a:endParaRPr lang="pt-PT" sz="1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5168" y="3681414"/>
            <a:ext cx="5246192" cy="950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ângulo 17"/>
          <p:cNvSpPr/>
          <p:nvPr/>
        </p:nvSpPr>
        <p:spPr>
          <a:xfrm>
            <a:off x="500069" y="4632158"/>
            <a:ext cx="46522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000" dirty="0" smtClean="0"/>
              <a:t>Fonte: http://visao.sapo.pt/ambiente/aguaeresiduos/a-maior-ameaca-ao-desenvolvimento-e-a-escassez-de-agua=f776978</a:t>
            </a:r>
            <a:endParaRPr lang="pt-PT" sz="10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78194" y="3825893"/>
            <a:ext cx="5080334" cy="140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ângulo 19"/>
          <p:cNvSpPr/>
          <p:nvPr/>
        </p:nvSpPr>
        <p:spPr>
          <a:xfrm>
            <a:off x="6561389" y="5283530"/>
            <a:ext cx="565484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000" dirty="0" smtClean="0"/>
              <a:t>Fonte: http://rr.sapo.pt/informacao_detalhe.aspx?did=190757</a:t>
            </a:r>
            <a:endParaRPr lang="pt-PT" sz="1000" dirty="0"/>
          </a:p>
        </p:txBody>
      </p:sp>
    </p:spTree>
    <p:extLst>
      <p:ext uri="{BB962C8B-B14F-4D97-AF65-F5344CB8AC3E}">
        <p14:creationId xmlns:p14="http://schemas.microsoft.com/office/powerpoint/2010/main" val="64737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Para mais informações sobre a temática: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00140" y="1825625"/>
            <a:ext cx="10353660" cy="3827992"/>
          </a:xfrm>
        </p:spPr>
        <p:txBody>
          <a:bodyPr>
            <a:normAutofit/>
          </a:bodyPr>
          <a:lstStyle/>
          <a:p>
            <a:pPr fontAlgn="base"/>
            <a:r>
              <a:rPr lang="pt-PT" b="1" dirty="0" smtClean="0">
                <a:hlinkClick r:id="rId2"/>
              </a:rPr>
              <a:t>www.wwf.pt</a:t>
            </a:r>
            <a:r>
              <a:rPr lang="pt-PT" b="1" dirty="0" smtClean="0"/>
              <a:t> </a:t>
            </a:r>
          </a:p>
          <a:p>
            <a:pPr fontAlgn="base"/>
            <a:r>
              <a:rPr lang="pt-PT" b="1" dirty="0" smtClean="0">
                <a:hlinkClick r:id="rId3"/>
              </a:rPr>
              <a:t>www.waterfootprint.org</a:t>
            </a:r>
            <a:endParaRPr lang="pt-PT" b="1" dirty="0" smtClean="0"/>
          </a:p>
          <a:p>
            <a:pPr fontAlgn="base"/>
            <a:r>
              <a:rPr lang="pt-PT" b="1" dirty="0" smtClean="0">
                <a:hlinkClick r:id="rId4"/>
              </a:rPr>
              <a:t>www.conselhonacionaldaagua.weebly.com</a:t>
            </a:r>
            <a:endParaRPr lang="pt-PT" b="1" dirty="0" smtClean="0"/>
          </a:p>
        </p:txBody>
      </p:sp>
      <p:grpSp>
        <p:nvGrpSpPr>
          <p:cNvPr id="4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pPr/>
              <a:t>16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737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64258" y="630814"/>
            <a:ext cx="10353660" cy="437635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PT" sz="2900" b="1" dirty="0" smtClean="0"/>
              <a:t>As informações presentes neste documento tiveram como base as seguintes fontes bibliográficas:</a:t>
            </a:r>
          </a:p>
          <a:p>
            <a:pPr marL="0" indent="0">
              <a:lnSpc>
                <a:spcPct val="120000"/>
              </a:lnSpc>
              <a:buNone/>
            </a:pPr>
            <a:endParaRPr lang="pt-PT" sz="200" b="1" dirty="0" smtClean="0"/>
          </a:p>
          <a:p>
            <a:pPr fontAlgn="base">
              <a:lnSpc>
                <a:spcPct val="120000"/>
              </a:lnSpc>
              <a:buNone/>
            </a:pPr>
            <a:r>
              <a:rPr lang="pt-PT" sz="2400" dirty="0"/>
              <a:t>[1] </a:t>
            </a:r>
            <a:r>
              <a:rPr lang="pt-PT" sz="2400" dirty="0" err="1"/>
              <a:t>World</a:t>
            </a:r>
            <a:r>
              <a:rPr lang="pt-PT" sz="2400" dirty="0"/>
              <a:t> </a:t>
            </a:r>
            <a:r>
              <a:rPr lang="pt-PT" sz="2400" dirty="0" err="1"/>
              <a:t>Wildlife</a:t>
            </a:r>
            <a:r>
              <a:rPr lang="pt-PT" sz="2400" dirty="0"/>
              <a:t> </a:t>
            </a:r>
            <a:r>
              <a:rPr lang="pt-PT" sz="2400" dirty="0" err="1"/>
              <a:t>Fund</a:t>
            </a:r>
            <a:r>
              <a:rPr lang="pt-PT" sz="2400" dirty="0"/>
              <a:t>(2016)-</a:t>
            </a:r>
            <a:r>
              <a:rPr lang="pt-PT" sz="2400" u="sng" dirty="0"/>
              <a:t>Água.</a:t>
            </a:r>
            <a:r>
              <a:rPr lang="pt-PT" sz="2400" dirty="0"/>
              <a:t>[</a:t>
            </a:r>
            <a:r>
              <a:rPr lang="pt-PT" sz="2400" dirty="0" err="1"/>
              <a:t>Consult</a:t>
            </a:r>
            <a:r>
              <a:rPr lang="pt-PT" sz="2400" dirty="0"/>
              <a:t>. 24 agosto 2016].Disponível em http://www.wwf.pt/o_nosso_planeta/agua</a:t>
            </a:r>
            <a:r>
              <a:rPr lang="pt-PT" sz="2400" dirty="0" smtClean="0"/>
              <a:t>/</a:t>
            </a:r>
          </a:p>
          <a:p>
            <a:pPr fontAlgn="base">
              <a:lnSpc>
                <a:spcPct val="120000"/>
              </a:lnSpc>
              <a:buNone/>
            </a:pPr>
            <a:r>
              <a:rPr lang="pt-PT" sz="2400" dirty="0" smtClean="0"/>
              <a:t>[</a:t>
            </a:r>
            <a:r>
              <a:rPr lang="pt-PT" sz="2400" dirty="0"/>
              <a:t>2] </a:t>
            </a:r>
            <a:r>
              <a:rPr lang="pt-PT" sz="2400" dirty="0" err="1"/>
              <a:t>World</a:t>
            </a:r>
            <a:r>
              <a:rPr lang="pt-PT" sz="2400" dirty="0"/>
              <a:t> </a:t>
            </a:r>
            <a:r>
              <a:rPr lang="pt-PT" sz="2400" dirty="0" err="1"/>
              <a:t>Wildlife</a:t>
            </a:r>
            <a:r>
              <a:rPr lang="pt-PT" sz="2400" dirty="0"/>
              <a:t> </a:t>
            </a:r>
            <a:r>
              <a:rPr lang="pt-PT" sz="2400" dirty="0" err="1"/>
              <a:t>Fund</a:t>
            </a:r>
            <a:r>
              <a:rPr lang="pt-PT" sz="2400" dirty="0"/>
              <a:t>(2016)-</a:t>
            </a:r>
            <a:r>
              <a:rPr lang="pt-PT" sz="2400" u="sng" dirty="0"/>
              <a:t>A água em Portugal</a:t>
            </a:r>
            <a:r>
              <a:rPr lang="pt-PT" sz="2400" dirty="0"/>
              <a:t>.[</a:t>
            </a:r>
            <a:r>
              <a:rPr lang="pt-PT" sz="2400" dirty="0" err="1"/>
              <a:t>Consult</a:t>
            </a:r>
            <a:r>
              <a:rPr lang="pt-PT" sz="2400" dirty="0"/>
              <a:t>. 20 agosto 2016]. Disponível </a:t>
            </a:r>
            <a:r>
              <a:rPr lang="pt-PT" sz="2400" dirty="0" smtClean="0"/>
              <a:t>em http</a:t>
            </a:r>
            <a:r>
              <a:rPr lang="pt-PT" sz="2400" dirty="0"/>
              <a:t>://</a:t>
            </a:r>
            <a:r>
              <a:rPr lang="pt-PT" sz="2400" dirty="0" smtClean="0"/>
              <a:t>www.wwf.pt/o_nosso_planeta/agua/a_agua_em_portugal</a:t>
            </a:r>
          </a:p>
          <a:p>
            <a:pPr fontAlgn="base">
              <a:lnSpc>
                <a:spcPct val="120000"/>
              </a:lnSpc>
              <a:buNone/>
            </a:pPr>
            <a:r>
              <a:rPr lang="pt-PT" sz="2400" dirty="0" smtClean="0"/>
              <a:t>[3</a:t>
            </a:r>
            <a:r>
              <a:rPr lang="pt-PT" sz="2400" dirty="0"/>
              <a:t>] </a:t>
            </a:r>
            <a:r>
              <a:rPr lang="pt-PT" sz="2400" dirty="0" err="1"/>
              <a:t>World</a:t>
            </a:r>
            <a:r>
              <a:rPr lang="pt-PT" sz="2400" dirty="0"/>
              <a:t> </a:t>
            </a:r>
            <a:r>
              <a:rPr lang="pt-PT" sz="2400" dirty="0" err="1"/>
              <a:t>Wildlife</a:t>
            </a:r>
            <a:r>
              <a:rPr lang="pt-PT" sz="2400" dirty="0"/>
              <a:t> </a:t>
            </a:r>
            <a:r>
              <a:rPr lang="pt-PT" sz="2400" dirty="0" err="1"/>
              <a:t>Fund</a:t>
            </a:r>
            <a:r>
              <a:rPr lang="pt-PT" sz="2400" dirty="0"/>
              <a:t>(2016)-</a:t>
            </a:r>
            <a:r>
              <a:rPr lang="pt-PT" sz="2400" u="sng" dirty="0"/>
              <a:t>Pegada Hídrica</a:t>
            </a:r>
            <a:r>
              <a:rPr lang="pt-PT" sz="2400" dirty="0"/>
              <a:t>.[</a:t>
            </a:r>
            <a:r>
              <a:rPr lang="pt-PT" sz="2400" dirty="0" err="1"/>
              <a:t>Consult</a:t>
            </a:r>
            <a:r>
              <a:rPr lang="pt-PT" sz="2400" dirty="0"/>
              <a:t>. 18 agosto 2016]</a:t>
            </a:r>
            <a:r>
              <a:rPr lang="pt-PT" sz="2400" u="sng" dirty="0"/>
              <a:t>. </a:t>
            </a:r>
            <a:r>
              <a:rPr lang="pt-PT" sz="2400" dirty="0"/>
              <a:t>Disponível </a:t>
            </a:r>
            <a:r>
              <a:rPr lang="pt-PT" sz="2400" dirty="0" err="1"/>
              <a:t>em:http</a:t>
            </a:r>
            <a:r>
              <a:rPr lang="pt-PT" sz="2400" dirty="0"/>
              <a:t>://www.wwf.pt/o_nosso_planeta/agua/pegada_hidrica/ </a:t>
            </a:r>
          </a:p>
          <a:p>
            <a:pPr fontAlgn="base">
              <a:lnSpc>
                <a:spcPct val="120000"/>
              </a:lnSpc>
              <a:buNone/>
            </a:pPr>
            <a:r>
              <a:rPr lang="pt-PT" sz="2400" dirty="0" smtClean="0"/>
              <a:t>[</a:t>
            </a:r>
            <a:r>
              <a:rPr lang="pt-PT" sz="2400" dirty="0"/>
              <a:t>4] </a:t>
            </a:r>
            <a:r>
              <a:rPr lang="pt-PT" sz="2400" dirty="0" err="1"/>
              <a:t>Mekonnen</a:t>
            </a:r>
            <a:r>
              <a:rPr lang="pt-PT" sz="2400" dirty="0"/>
              <a:t>, M.M; </a:t>
            </a:r>
            <a:r>
              <a:rPr lang="pt-PT" sz="2400" dirty="0" err="1"/>
              <a:t>Hoekstra</a:t>
            </a:r>
            <a:r>
              <a:rPr lang="pt-PT" sz="2400" dirty="0"/>
              <a:t> , A.Y.(2011)-</a:t>
            </a:r>
            <a:r>
              <a:rPr lang="pt-PT" sz="2400" b="1" dirty="0"/>
              <a:t> </a:t>
            </a:r>
            <a:r>
              <a:rPr lang="pt-PT" sz="2400" u="sng" dirty="0" err="1"/>
              <a:t>National</a:t>
            </a:r>
            <a:r>
              <a:rPr lang="pt-PT" sz="2400" u="sng" dirty="0"/>
              <a:t> </a:t>
            </a:r>
            <a:r>
              <a:rPr lang="pt-PT" sz="2400" u="sng" dirty="0" err="1"/>
              <a:t>water</a:t>
            </a:r>
            <a:r>
              <a:rPr lang="pt-PT" sz="2400" u="sng" dirty="0"/>
              <a:t> </a:t>
            </a:r>
            <a:r>
              <a:rPr lang="pt-PT" sz="2400" u="sng" dirty="0" err="1"/>
              <a:t>footprint</a:t>
            </a:r>
            <a:r>
              <a:rPr lang="pt-PT" sz="2400" u="sng" dirty="0"/>
              <a:t> </a:t>
            </a:r>
            <a:r>
              <a:rPr lang="pt-PT" sz="2400" u="sng" dirty="0" err="1"/>
              <a:t>accounts</a:t>
            </a:r>
            <a:r>
              <a:rPr lang="pt-PT" sz="2400" u="sng" dirty="0"/>
              <a:t>:</a:t>
            </a:r>
            <a:r>
              <a:rPr lang="en-US" sz="2400" u="sng" dirty="0"/>
              <a:t>The green, blue and grey </a:t>
            </a:r>
            <a:r>
              <a:rPr lang="pt-PT" sz="2400" u="sng" dirty="0" err="1"/>
              <a:t>water</a:t>
            </a:r>
            <a:r>
              <a:rPr lang="pt-PT" sz="2400" u="sng" dirty="0"/>
              <a:t> </a:t>
            </a:r>
            <a:r>
              <a:rPr lang="pt-PT" sz="2400" u="sng" dirty="0" err="1"/>
              <a:t>footprint</a:t>
            </a:r>
            <a:r>
              <a:rPr lang="pt-PT" sz="2400" u="sng" dirty="0"/>
              <a:t> </a:t>
            </a:r>
            <a:r>
              <a:rPr lang="pt-PT" sz="2400" u="sng" dirty="0" err="1"/>
              <a:t>of</a:t>
            </a:r>
            <a:r>
              <a:rPr lang="pt-PT" sz="2400" u="sng" dirty="0"/>
              <a:t> </a:t>
            </a:r>
            <a:r>
              <a:rPr lang="pt-PT" sz="2400" u="sng" dirty="0" err="1"/>
              <a:t>production</a:t>
            </a:r>
            <a:r>
              <a:rPr lang="pt-PT" sz="2400" u="sng" dirty="0"/>
              <a:t> </a:t>
            </a:r>
            <a:r>
              <a:rPr lang="pt-PT" sz="2400" u="sng" dirty="0" err="1"/>
              <a:t>and</a:t>
            </a:r>
            <a:r>
              <a:rPr lang="pt-PT" sz="2400" u="sng" dirty="0"/>
              <a:t> </a:t>
            </a:r>
            <a:r>
              <a:rPr lang="pt-PT" sz="2400" u="sng" dirty="0" err="1"/>
              <a:t>consumption</a:t>
            </a:r>
            <a:r>
              <a:rPr lang="pt-PT" sz="2400" u="sng" dirty="0"/>
              <a:t> Volume 1: </a:t>
            </a:r>
            <a:r>
              <a:rPr lang="pt-PT" sz="2400" u="sng" dirty="0" err="1"/>
              <a:t>Main</a:t>
            </a:r>
            <a:r>
              <a:rPr lang="pt-PT" sz="2400" u="sng" dirty="0"/>
              <a:t> </a:t>
            </a:r>
            <a:r>
              <a:rPr lang="pt-PT" sz="2400" u="sng" dirty="0" err="1"/>
              <a:t>Report</a:t>
            </a:r>
            <a:r>
              <a:rPr lang="pt-PT" sz="2400" u="sng" dirty="0"/>
              <a:t> . </a:t>
            </a:r>
            <a:r>
              <a:rPr lang="pt-PT" sz="2400" dirty="0"/>
              <a:t>UNESCO-IHE – </a:t>
            </a:r>
            <a:r>
              <a:rPr lang="pt-PT" sz="2400" dirty="0" err="1"/>
              <a:t>Institute</a:t>
            </a:r>
            <a:r>
              <a:rPr lang="pt-PT" sz="2400" dirty="0"/>
              <a:t> for </a:t>
            </a:r>
            <a:r>
              <a:rPr lang="pt-PT" sz="2400" dirty="0" err="1"/>
              <a:t>Water</a:t>
            </a:r>
            <a:r>
              <a:rPr lang="pt-PT" sz="2400" dirty="0"/>
              <a:t> </a:t>
            </a:r>
            <a:r>
              <a:rPr lang="pt-PT" sz="2400" dirty="0" err="1"/>
              <a:t>Education</a:t>
            </a:r>
            <a:r>
              <a:rPr lang="pt-PT" sz="2400" dirty="0"/>
              <a:t>. [</a:t>
            </a:r>
            <a:r>
              <a:rPr lang="pt-PT" sz="2400" dirty="0" err="1"/>
              <a:t>Consult</a:t>
            </a:r>
            <a:r>
              <a:rPr lang="pt-PT" sz="2400" dirty="0"/>
              <a:t>. 15 agosto 2016]. Disponível em http://waterfootprint.org/media/downloads/Report50-NationalWaterFootprints-Vol1.pdf </a:t>
            </a:r>
            <a:endParaRPr lang="pt-PT" sz="2400" dirty="0" smtClean="0"/>
          </a:p>
          <a:p>
            <a:pPr fontAlgn="base">
              <a:lnSpc>
                <a:spcPct val="120000"/>
              </a:lnSpc>
              <a:buNone/>
            </a:pPr>
            <a:r>
              <a:rPr lang="pt-PT" sz="2400" dirty="0" smtClean="0"/>
              <a:t>[</a:t>
            </a:r>
            <a:r>
              <a:rPr lang="pt-PT" sz="2400" dirty="0"/>
              <a:t>5]</a:t>
            </a:r>
            <a:r>
              <a:rPr lang="pt-PT" sz="2400" b="1" dirty="0"/>
              <a:t> </a:t>
            </a:r>
            <a:r>
              <a:rPr lang="pt-PT" sz="2400" dirty="0"/>
              <a:t>do Ó, A.; </a:t>
            </a:r>
            <a:r>
              <a:rPr lang="pt-PT" sz="2400" dirty="0" err="1"/>
              <a:t>Antonelli</a:t>
            </a:r>
            <a:r>
              <a:rPr lang="pt-PT" sz="2400" dirty="0"/>
              <a:t>, F. ; Neves Silva, L. ; Morgado, Â.(2010)- </a:t>
            </a:r>
            <a:r>
              <a:rPr lang="pt-PT" sz="2400" u="sng" dirty="0"/>
              <a:t>PEGADA HÍDRICA EM PORTUGAL-Resumo do </a:t>
            </a:r>
            <a:r>
              <a:rPr lang="pt-PT" sz="2400" u="sng" dirty="0" err="1"/>
              <a:t>relatório“Water</a:t>
            </a:r>
            <a:r>
              <a:rPr lang="pt-PT" sz="2400" u="sng" dirty="0"/>
              <a:t> </a:t>
            </a:r>
            <a:r>
              <a:rPr lang="pt-PT" sz="2400" u="sng" dirty="0" err="1"/>
              <a:t>Footprint</a:t>
            </a:r>
            <a:r>
              <a:rPr lang="pt-PT" sz="2400" u="sng" dirty="0"/>
              <a:t> in Portugal</a:t>
            </a:r>
            <a:r>
              <a:rPr lang="pt-PT" sz="2400" dirty="0"/>
              <a:t> . WWF Mediterrâneo. [</a:t>
            </a:r>
            <a:r>
              <a:rPr lang="pt-PT" sz="2400" dirty="0" err="1"/>
              <a:t>Consult</a:t>
            </a:r>
            <a:r>
              <a:rPr lang="pt-PT" sz="2400" dirty="0"/>
              <a:t>. 15 agosto 2016]. Disponível em </a:t>
            </a:r>
            <a:r>
              <a:rPr lang="pt-PT" sz="2400" dirty="0" smtClean="0"/>
              <a:t>assets.panda.org/downloads/pegada_hidrica_pt2010.pdf</a:t>
            </a:r>
            <a:endParaRPr lang="pt-PT" sz="2400" dirty="0"/>
          </a:p>
          <a:p>
            <a:pPr marL="0" indent="0" algn="just">
              <a:buNone/>
            </a:pPr>
            <a:endParaRPr lang="pt-PT" sz="1700" dirty="0" smtClean="0"/>
          </a:p>
          <a:p>
            <a:pPr marL="0" indent="0" algn="just">
              <a:buNone/>
            </a:pPr>
            <a:r>
              <a:rPr lang="pt-PT" sz="2900" dirty="0" smtClean="0"/>
              <a:t>Todas as informações de outra autoria encontram-se devidamente identificadas.</a:t>
            </a:r>
            <a:endParaRPr lang="pt-PT" sz="2900" dirty="0"/>
          </a:p>
          <a:p>
            <a:pPr marL="0" indent="0" algn="just">
              <a:buNone/>
            </a:pPr>
            <a:endParaRPr lang="pt-PT" sz="2500" b="1" u="sng" dirty="0" smtClean="0"/>
          </a:p>
          <a:p>
            <a:pPr marL="0" indent="0">
              <a:buNone/>
            </a:pPr>
            <a:endParaRPr lang="pt-PT" sz="2000" dirty="0" smtClean="0"/>
          </a:p>
          <a:p>
            <a:pPr marL="0" indent="0">
              <a:buNone/>
            </a:pPr>
            <a:endParaRPr lang="pt-PT" sz="2000" dirty="0"/>
          </a:p>
          <a:p>
            <a:pPr marL="0" indent="0">
              <a:buNone/>
            </a:pPr>
            <a:endParaRPr lang="pt-PT" sz="2000" dirty="0" smtClean="0"/>
          </a:p>
          <a:p>
            <a:pPr marL="0" indent="0">
              <a:buNone/>
            </a:pPr>
            <a:endParaRPr lang="pt-PT" sz="2200" b="1" dirty="0" smtClean="0"/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pPr/>
              <a:t>17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99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A Água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783571" y="1801561"/>
            <a:ext cx="5111902" cy="3827992"/>
          </a:xfrm>
        </p:spPr>
        <p:txBody>
          <a:bodyPr>
            <a:normAutofit fontScale="77500" lnSpcReduction="20000"/>
          </a:bodyPr>
          <a:lstStyle/>
          <a:p>
            <a:pPr algn="just" fontAlgn="base">
              <a:lnSpc>
                <a:spcPct val="120000"/>
              </a:lnSpc>
              <a:buNone/>
            </a:pPr>
            <a:r>
              <a:rPr lang="pt-PT" sz="2600" dirty="0" smtClean="0"/>
              <a:t>	A água é um recurso natural absolutamente essencial à vida.</a:t>
            </a:r>
          </a:p>
          <a:p>
            <a:pPr algn="just" fontAlgn="base">
              <a:lnSpc>
                <a:spcPct val="120000"/>
              </a:lnSpc>
              <a:buNone/>
            </a:pPr>
            <a:r>
              <a:rPr lang="pt-PT" sz="2600" dirty="0" smtClean="0"/>
              <a:t>	Embora renovável, a sua distribuição no mundo é bastante desigual, sendo em muitas regiões insuficiente face às necessidades.</a:t>
            </a:r>
          </a:p>
          <a:p>
            <a:pPr algn="just" fontAlgn="base">
              <a:lnSpc>
                <a:spcPct val="120000"/>
              </a:lnSpc>
              <a:buNone/>
            </a:pPr>
            <a:r>
              <a:rPr lang="pt-PT" sz="2600" dirty="0" smtClean="0"/>
              <a:t>   Do volume total de água no mundo, menos de 0.01% corresponde a água doce utilizável à superfície, acumulada em rios e lagos. [1]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endParaRPr lang="pt-PT" dirty="0" smtClean="0"/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pPr/>
              <a:t>2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86" name="Picture 2" descr="https://filipedebarros.files.wordpress.com/2009/04/agua-no-planet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9176" y="1975268"/>
            <a:ext cx="5715000" cy="2952751"/>
          </a:xfrm>
          <a:prstGeom prst="rect">
            <a:avLst/>
          </a:prstGeom>
          <a:noFill/>
        </p:spPr>
      </p:pic>
      <p:sp>
        <p:nvSpPr>
          <p:cNvPr id="16" name="Rectângulo 15"/>
          <p:cNvSpPr/>
          <p:nvPr/>
        </p:nvSpPr>
        <p:spPr>
          <a:xfrm>
            <a:off x="6148137" y="4886504"/>
            <a:ext cx="566687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200" dirty="0" smtClean="0">
                <a:solidFill>
                  <a:schemeClr val="accent6"/>
                </a:solidFill>
              </a:rPr>
              <a:t>Figura 1 - Distribuição da água no planeta Terra</a:t>
            </a:r>
          </a:p>
          <a:p>
            <a:pPr algn="ctr">
              <a:lnSpc>
                <a:spcPct val="150000"/>
              </a:lnSpc>
            </a:pPr>
            <a:r>
              <a:rPr lang="pt-PT" sz="1000" dirty="0" smtClean="0"/>
              <a:t>(Fonte: </a:t>
            </a:r>
            <a:r>
              <a:rPr lang="pt-PT" sz="1000" dirty="0"/>
              <a:t>https://</a:t>
            </a:r>
            <a:r>
              <a:rPr lang="pt-PT" sz="1000" dirty="0" smtClean="0"/>
              <a:t>filipedebarros.files.wordpress.com/2009/04/agua-no-planeta.jpg)</a:t>
            </a:r>
            <a:endParaRPr lang="pt-PT" sz="1000" dirty="0"/>
          </a:p>
        </p:txBody>
      </p:sp>
    </p:spTree>
    <p:extLst>
      <p:ext uri="{BB962C8B-B14F-4D97-AF65-F5344CB8AC3E}">
        <p14:creationId xmlns:p14="http://schemas.microsoft.com/office/powerpoint/2010/main" val="93076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5768" y="323110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A Água em Portugal</a:t>
            </a:r>
            <a:endParaRPr lang="pt-PT" dirty="0">
              <a:solidFill>
                <a:srgbClr val="011D44"/>
              </a:solidFill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pPr/>
              <a:t>3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2836765005"/>
              </p:ext>
            </p:extLst>
          </p:nvPr>
        </p:nvGraphicFramePr>
        <p:xfrm>
          <a:off x="1611178" y="1679917"/>
          <a:ext cx="8970668" cy="4042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6" name="Rectângulo 15"/>
          <p:cNvSpPr/>
          <p:nvPr/>
        </p:nvSpPr>
        <p:spPr>
          <a:xfrm>
            <a:off x="1098884" y="1589856"/>
            <a:ext cx="93685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PT" sz="2000" dirty="0" smtClean="0"/>
              <a:t>O clima Mediterrânico caracteriza–se por dois fatores </a:t>
            </a:r>
            <a:r>
              <a:rPr lang="pt-PT" sz="2000" dirty="0"/>
              <a:t>fundamentais [2</a:t>
            </a:r>
            <a:r>
              <a:rPr lang="pt-PT" sz="2000" dirty="0" smtClean="0"/>
              <a:t>]:</a:t>
            </a:r>
          </a:p>
        </p:txBody>
      </p:sp>
    </p:spTree>
    <p:extLst>
      <p:ext uri="{BB962C8B-B14F-4D97-AF65-F5344CB8AC3E}">
        <p14:creationId xmlns:p14="http://schemas.microsoft.com/office/powerpoint/2010/main" val="64737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Consumo em Portugal/Pegada Hídrica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00140" y="1825625"/>
            <a:ext cx="10353660" cy="3827992"/>
          </a:xfrm>
        </p:spPr>
        <p:txBody>
          <a:bodyPr>
            <a:normAutofit lnSpcReduction="10000"/>
          </a:bodyPr>
          <a:lstStyle/>
          <a:p>
            <a:pPr fontAlgn="base">
              <a:lnSpc>
                <a:spcPct val="100000"/>
              </a:lnSpc>
            </a:pPr>
            <a:r>
              <a:rPr lang="pt-PT" sz="2000" dirty="0" smtClean="0"/>
              <a:t>Estima-se que a utilização média de água seja aproximadamente de 52 m³/pessoa/ano</a:t>
            </a:r>
            <a:r>
              <a:rPr lang="pt-PT" sz="2000" dirty="0"/>
              <a:t>.</a:t>
            </a:r>
            <a:endParaRPr lang="pt-PT" sz="2000" dirty="0" smtClean="0"/>
          </a:p>
          <a:p>
            <a:pPr fontAlgn="base">
              <a:lnSpc>
                <a:spcPct val="100000"/>
              </a:lnSpc>
            </a:pPr>
            <a:endParaRPr lang="pt-PT" sz="2000" dirty="0" smtClean="0"/>
          </a:p>
          <a:p>
            <a:pPr fontAlgn="base">
              <a:lnSpc>
                <a:spcPct val="100000"/>
              </a:lnSpc>
            </a:pPr>
            <a:r>
              <a:rPr lang="pt-PT" sz="2000" dirty="0" smtClean="0"/>
              <a:t>No entanto, o consumo efetivo de água de uma sociedade é </a:t>
            </a:r>
            <a:r>
              <a:rPr lang="pt-PT" sz="2000" b="1" u="sng" dirty="0" smtClean="0"/>
              <a:t>bastante superior</a:t>
            </a:r>
            <a:r>
              <a:rPr lang="pt-PT" sz="2000" dirty="0" smtClean="0"/>
              <a:t>, por via dos restantes usos – nomeadamente a agricultura de regadio (que em Portugal representa mais de 2/3 do consumo total de água), e os usos industriais e energéticos.</a:t>
            </a:r>
          </a:p>
          <a:p>
            <a:pPr fontAlgn="base">
              <a:lnSpc>
                <a:spcPct val="100000"/>
              </a:lnSpc>
            </a:pPr>
            <a:endParaRPr lang="pt-PT" sz="2000" dirty="0" smtClean="0"/>
          </a:p>
          <a:p>
            <a:pPr fontAlgn="base">
              <a:lnSpc>
                <a:spcPct val="100000"/>
              </a:lnSpc>
            </a:pPr>
            <a:r>
              <a:rPr lang="pt-PT" sz="2000" dirty="0" smtClean="0"/>
              <a:t>Surgiu em 2002 </a:t>
            </a:r>
            <a:r>
              <a:rPr lang="pt-PT" sz="2000" dirty="0"/>
              <a:t>a</a:t>
            </a:r>
            <a:r>
              <a:rPr lang="pt-PT" sz="2000" dirty="0" smtClean="0"/>
              <a:t> </a:t>
            </a:r>
            <a:r>
              <a:rPr lang="pt-PT" sz="2000" b="1" dirty="0" smtClean="0"/>
              <a:t>Pegada Hídrica</a:t>
            </a:r>
            <a:r>
              <a:rPr lang="pt-PT" sz="2000" dirty="0" smtClean="0"/>
              <a:t>. Este é um indicador que expressa o consumo de água envolvido na produção dos bens e serviços que consumimos. Esse conceito, que foi criado em 2002, permite analisar o gasto direto e indireto de água desde a matéria–prima até ao produto completamente finalizado</a:t>
            </a:r>
            <a:r>
              <a:rPr lang="pt-PT" sz="2000" dirty="0"/>
              <a:t> </a:t>
            </a:r>
            <a:r>
              <a:rPr lang="pt-PT" sz="2000" dirty="0" smtClean="0"/>
              <a:t>[3].</a:t>
            </a:r>
            <a:r>
              <a:rPr lang="pt-PT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pt-PT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pt-PT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4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pPr/>
              <a:t>4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737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Sabiam que…</a:t>
            </a:r>
            <a:endParaRPr lang="pt-PT" dirty="0">
              <a:solidFill>
                <a:srgbClr val="011D44"/>
              </a:solidFill>
            </a:endParaRPr>
          </a:p>
        </p:txBody>
      </p:sp>
      <p:grpSp>
        <p:nvGrpSpPr>
          <p:cNvPr id="4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pPr/>
              <a:t>5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4" name="Picture 2" descr="http://www.svb.org.br/images/infografico.png"/>
          <p:cNvPicPr>
            <a:picLocks noChangeAspect="1" noChangeArrowheads="1"/>
          </p:cNvPicPr>
          <p:nvPr/>
        </p:nvPicPr>
        <p:blipFill>
          <a:blip r:embed="rId5"/>
          <a:srcRect t="20721" b="6867"/>
          <a:stretch>
            <a:fillRect/>
          </a:stretch>
        </p:blipFill>
        <p:spPr bwMode="auto">
          <a:xfrm>
            <a:off x="2093496" y="1463040"/>
            <a:ext cx="7836116" cy="3812072"/>
          </a:xfrm>
          <a:prstGeom prst="rect">
            <a:avLst/>
          </a:prstGeom>
          <a:noFill/>
        </p:spPr>
      </p:pic>
      <p:sp>
        <p:nvSpPr>
          <p:cNvPr id="15" name="CaixaDeTexto 14"/>
          <p:cNvSpPr txBox="1"/>
          <p:nvPr/>
        </p:nvSpPr>
        <p:spPr>
          <a:xfrm>
            <a:off x="2093496" y="5137439"/>
            <a:ext cx="8277726" cy="575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1200" dirty="0" smtClean="0">
                <a:solidFill>
                  <a:schemeClr val="accent6"/>
                </a:solidFill>
              </a:rPr>
              <a:t>Figura 2 – Volume de água necessário para a produção de alguns alimentos</a:t>
            </a:r>
          </a:p>
          <a:p>
            <a:pPr algn="ctr">
              <a:lnSpc>
                <a:spcPct val="150000"/>
              </a:lnSpc>
            </a:pPr>
            <a:r>
              <a:rPr lang="pt-PT" sz="1000" dirty="0" smtClean="0"/>
              <a:t>(Fonte: </a:t>
            </a:r>
            <a:r>
              <a:rPr lang="pt-PT" sz="1000" dirty="0"/>
              <a:t>http://</a:t>
            </a:r>
            <a:r>
              <a:rPr lang="pt-PT" sz="1000" dirty="0" smtClean="0"/>
              <a:t>www.svb.org.br/images/infografico.png)</a:t>
            </a:r>
            <a:endParaRPr lang="pt-PT" sz="1000" dirty="0"/>
          </a:p>
        </p:txBody>
      </p:sp>
    </p:spTree>
    <p:extLst>
      <p:ext uri="{BB962C8B-B14F-4D97-AF65-F5344CB8AC3E}">
        <p14:creationId xmlns:p14="http://schemas.microsoft.com/office/powerpoint/2010/main" val="64737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Pegada Hídrica: Componentes</a:t>
            </a:r>
            <a:endParaRPr lang="pt-PT" dirty="0">
              <a:solidFill>
                <a:srgbClr val="011D44"/>
              </a:solidFill>
            </a:endParaRPr>
          </a:p>
        </p:txBody>
      </p:sp>
      <p:grpSp>
        <p:nvGrpSpPr>
          <p:cNvPr id="4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pPr/>
              <a:t>6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682660661"/>
              </p:ext>
            </p:extLst>
          </p:nvPr>
        </p:nvGraphicFramePr>
        <p:xfrm>
          <a:off x="1070811" y="924203"/>
          <a:ext cx="932447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10383253" y="5317958"/>
            <a:ext cx="60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[4]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4737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A Pegada Hídrica no Mundo</a:t>
            </a:r>
            <a:endParaRPr lang="pt-PT" dirty="0">
              <a:solidFill>
                <a:srgbClr val="011D44"/>
              </a:solidFill>
            </a:endParaRPr>
          </a:p>
        </p:txBody>
      </p:sp>
      <p:grpSp>
        <p:nvGrpSpPr>
          <p:cNvPr id="4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pPr/>
              <a:t>7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9549" y="1516481"/>
            <a:ext cx="5041232" cy="196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5723" y="3744078"/>
            <a:ext cx="5140994" cy="1921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831807" y="1582947"/>
            <a:ext cx="5092867" cy="1895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ângulo 17"/>
          <p:cNvSpPr/>
          <p:nvPr/>
        </p:nvSpPr>
        <p:spPr>
          <a:xfrm>
            <a:off x="5831807" y="4229548"/>
            <a:ext cx="5990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1600" dirty="0" smtClean="0"/>
              <a:t> </a:t>
            </a:r>
            <a:r>
              <a:rPr lang="pt-PT" sz="1600" dirty="0" smtClean="0"/>
              <a:t>China, India e EUA  são os responsáveis pelas maiores pegadas  hídricas (V+C+A) com valores de 1207, 1182 e 1053 mm</a:t>
            </a:r>
            <a:r>
              <a:rPr lang="pt-PT" sz="1600" baseline="30000" dirty="0" smtClean="0"/>
              <a:t>3</a:t>
            </a:r>
            <a:r>
              <a:rPr lang="pt-PT" sz="1600" dirty="0" smtClean="0"/>
              <a:t>/ano, respetivamente. O Brasil é o 4º país nesta lista.</a:t>
            </a:r>
          </a:p>
          <a:p>
            <a:pPr algn="just">
              <a:buFont typeface="Arial" pitchFamily="34" charset="0"/>
              <a:buChar char="•"/>
            </a:pPr>
            <a:r>
              <a:rPr lang="pt-PT" sz="1600" dirty="0" smtClean="0"/>
              <a:t> Em relação às diferentes parcelas, a India é o país com a maior pegada hídrica azul (cultura do trigo, arroz e cana de açúcar )</a:t>
            </a:r>
          </a:p>
          <a:p>
            <a:pPr algn="just">
              <a:buFont typeface="Arial" pitchFamily="34" charset="0"/>
              <a:buChar char="•"/>
            </a:pPr>
            <a:r>
              <a:rPr lang="pt-PT" sz="1600" dirty="0" smtClean="0"/>
              <a:t> A China é o país com a maior pegada hídrica cinzenta. [4]</a:t>
            </a:r>
            <a:endParaRPr lang="pt-PT" sz="16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5630781" y="3476525"/>
            <a:ext cx="582328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 smtClean="0">
                <a:solidFill>
                  <a:schemeClr val="accent6"/>
                </a:solidFill>
              </a:rPr>
              <a:t>Figura 3 – Pegada Hídrica , dividida nas suas componentes, e a sua representação global no período de 1996 – 2005</a:t>
            </a:r>
          </a:p>
          <a:p>
            <a:pPr algn="ctr">
              <a:lnSpc>
                <a:spcPct val="150000"/>
              </a:lnSpc>
            </a:pPr>
            <a:r>
              <a:rPr lang="pt-PT" sz="1000" dirty="0" smtClean="0"/>
              <a:t>(Fonte: </a:t>
            </a:r>
            <a:r>
              <a:rPr lang="en-US" sz="1000" dirty="0"/>
              <a:t>http://</a:t>
            </a:r>
            <a:r>
              <a:rPr lang="en-US" sz="1000" dirty="0" smtClean="0"/>
              <a:t>waterfootprint.org/media/downloads/Report50-NationalWaterFootprints-Vol1.pdf)</a:t>
            </a:r>
            <a:endParaRPr lang="pt-PT" sz="1000" dirty="0"/>
          </a:p>
        </p:txBody>
      </p:sp>
    </p:spTree>
    <p:extLst>
      <p:ext uri="{BB962C8B-B14F-4D97-AF65-F5344CB8AC3E}">
        <p14:creationId xmlns:p14="http://schemas.microsoft.com/office/powerpoint/2010/main" val="64737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Mercado Mundial</a:t>
            </a:r>
            <a:endParaRPr lang="pt-PT" dirty="0">
              <a:solidFill>
                <a:srgbClr val="011D44"/>
              </a:solidFill>
            </a:endParaRPr>
          </a:p>
        </p:txBody>
      </p:sp>
      <p:grpSp>
        <p:nvGrpSpPr>
          <p:cNvPr id="4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pPr/>
              <a:t>8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556959" y="1786817"/>
            <a:ext cx="7061695" cy="3332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ângulo 13"/>
          <p:cNvSpPr/>
          <p:nvPr/>
        </p:nvSpPr>
        <p:spPr>
          <a:xfrm>
            <a:off x="511170" y="5175752"/>
            <a:ext cx="11153274" cy="519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200" dirty="0" smtClean="0">
                <a:solidFill>
                  <a:schemeClr val="accent6"/>
                </a:solidFill>
              </a:rPr>
              <a:t>Figura</a:t>
            </a:r>
            <a:r>
              <a:rPr lang="en-US" sz="1200" dirty="0" smtClean="0">
                <a:solidFill>
                  <a:schemeClr val="accent6"/>
                </a:solidFill>
              </a:rPr>
              <a:t> </a:t>
            </a:r>
            <a:r>
              <a:rPr lang="en-US" sz="1200" dirty="0" smtClean="0">
                <a:solidFill>
                  <a:schemeClr val="accent6"/>
                </a:solidFill>
              </a:rPr>
              <a:t>4 </a:t>
            </a:r>
            <a:r>
              <a:rPr lang="pt-PT" sz="1200" dirty="0">
                <a:solidFill>
                  <a:schemeClr val="accent6"/>
                </a:solidFill>
              </a:rPr>
              <a:t> – </a:t>
            </a:r>
            <a:r>
              <a:rPr lang="pt-PT" sz="1200" dirty="0" smtClean="0">
                <a:solidFill>
                  <a:schemeClr val="accent6"/>
                </a:solidFill>
              </a:rPr>
              <a:t>Contribuição das diferentes categorias de produtos na soma global dos fluxos de água virtuais internacionais</a:t>
            </a:r>
          </a:p>
          <a:p>
            <a:pPr algn="ctr">
              <a:lnSpc>
                <a:spcPct val="150000"/>
              </a:lnSpc>
            </a:pPr>
            <a:r>
              <a:rPr lang="en-US" sz="1050" dirty="0" smtClean="0"/>
              <a:t>(</a:t>
            </a:r>
            <a:r>
              <a:rPr lang="en-US" sz="1050" dirty="0" smtClean="0"/>
              <a:t>Fonte: </a:t>
            </a:r>
            <a:r>
              <a:rPr lang="pt-PT" sz="1050" dirty="0"/>
              <a:t>http://</a:t>
            </a:r>
            <a:r>
              <a:rPr lang="pt-PT" sz="1050" dirty="0" smtClean="0"/>
              <a:t>waterfootprint.org/media/downloads/Report50-NationalWaterFootprints-Vol1.pdf)</a:t>
            </a:r>
            <a:endParaRPr lang="pt-PT" sz="1050" dirty="0"/>
          </a:p>
        </p:txBody>
      </p:sp>
    </p:spTree>
    <p:extLst>
      <p:ext uri="{BB962C8B-B14F-4D97-AF65-F5344CB8AC3E}">
        <p14:creationId xmlns:p14="http://schemas.microsoft.com/office/powerpoint/2010/main" val="64737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Posição do Texto 14"/>
          <p:cNvSpPr>
            <a:spLocks noGrp="1"/>
          </p:cNvSpPr>
          <p:nvPr>
            <p:ph type="body" sz="half" idx="2"/>
          </p:nvPr>
        </p:nvSpPr>
        <p:spPr>
          <a:xfrm>
            <a:off x="827757" y="1720516"/>
            <a:ext cx="3932237" cy="4148472"/>
          </a:xfrm>
        </p:spPr>
        <p:txBody>
          <a:bodyPr>
            <a:normAutofit/>
          </a:bodyPr>
          <a:lstStyle/>
          <a:p>
            <a:r>
              <a:rPr lang="pt-PT" dirty="0" smtClean="0"/>
              <a:t>Em termos </a:t>
            </a:r>
            <a:r>
              <a:rPr lang="pt-PT" b="1" dirty="0" smtClean="0"/>
              <a:t>absolutos</a:t>
            </a:r>
            <a:r>
              <a:rPr lang="pt-PT" dirty="0" smtClean="0"/>
              <a:t>, a China é o país com a maior PH no mundo, com um total 1368 Gm</a:t>
            </a:r>
            <a:r>
              <a:rPr lang="pt-PT" baseline="30000" dirty="0" smtClean="0"/>
              <a:t>3</a:t>
            </a:r>
            <a:r>
              <a:rPr lang="pt-PT" dirty="0" smtClean="0"/>
              <a:t>/ano, seguida pela India e EUA com 1145 Gm</a:t>
            </a:r>
            <a:r>
              <a:rPr lang="pt-PT" baseline="30000" dirty="0" smtClean="0"/>
              <a:t>3</a:t>
            </a:r>
            <a:r>
              <a:rPr lang="pt-PT" dirty="0" smtClean="0"/>
              <a:t>/ano e 821 Gm</a:t>
            </a:r>
            <a:r>
              <a:rPr lang="pt-PT" baseline="30000" dirty="0" smtClean="0"/>
              <a:t>3</a:t>
            </a:r>
            <a:r>
              <a:rPr lang="pt-PT" dirty="0" smtClean="0"/>
              <a:t>/ano, respetivamente.</a:t>
            </a:r>
          </a:p>
          <a:p>
            <a:r>
              <a:rPr lang="pt-PT" dirty="0" smtClean="0"/>
              <a:t>Analisando assim, obviamente os países com mais população têm a maior pegada. É mais interessante ver um valor </a:t>
            </a:r>
            <a:r>
              <a:rPr lang="pt-PT" b="1" dirty="0" smtClean="0"/>
              <a:t>per capita. </a:t>
            </a:r>
          </a:p>
          <a:p>
            <a:r>
              <a:rPr lang="pt-PT" dirty="0" smtClean="0"/>
              <a:t>Países industrializados têm uma PH per </a:t>
            </a:r>
            <a:r>
              <a:rPr lang="en-US" dirty="0" smtClean="0"/>
              <a:t>capita </a:t>
            </a:r>
            <a:r>
              <a:rPr lang="en-US" dirty="0" smtClean="0"/>
              <a:t>entre </a:t>
            </a:r>
            <a:r>
              <a:rPr lang="pt-PT" dirty="0" smtClean="0"/>
              <a:t>os</a:t>
            </a:r>
            <a:r>
              <a:rPr lang="en-US" dirty="0" smtClean="0"/>
              <a:t> </a:t>
            </a:r>
            <a:r>
              <a:rPr lang="en-US" dirty="0" smtClean="0"/>
              <a:t>1250</a:t>
            </a:r>
            <a:r>
              <a:rPr lang="pt-PT" dirty="0" smtClean="0"/>
              <a:t>–</a:t>
            </a:r>
            <a:r>
              <a:rPr lang="en-US" dirty="0" smtClean="0"/>
              <a:t>2850 </a:t>
            </a:r>
            <a:r>
              <a:rPr lang="en-US" dirty="0" smtClean="0"/>
              <a:t>m</a:t>
            </a:r>
            <a:r>
              <a:rPr lang="en-US" baseline="30000" dirty="0" smtClean="0"/>
              <a:t>3</a:t>
            </a:r>
            <a:r>
              <a:rPr lang="en-US" dirty="0" smtClean="0"/>
              <a:t>/a</a:t>
            </a:r>
            <a:r>
              <a:rPr lang="pt-PT" dirty="0" smtClean="0"/>
              <a:t>no. As diferenças nos padrões de consumo justificam parcialmente estas diferenças.</a:t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Nos países em desenvolvimento, a PH per capita varia ainda mais de país para país. </a:t>
            </a:r>
            <a:r>
              <a:rPr lang="en-US" dirty="0" smtClean="0"/>
              <a:t>[</a:t>
            </a:r>
            <a:r>
              <a:rPr lang="en-US" dirty="0" smtClean="0"/>
              <a:t>4] </a:t>
            </a:r>
            <a:endParaRPr lang="pt-PT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pPr/>
              <a:t>9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4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7011" y="1919758"/>
            <a:ext cx="6845968" cy="3200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CaixaDeTexto 18"/>
          <p:cNvSpPr txBox="1"/>
          <p:nvPr/>
        </p:nvSpPr>
        <p:spPr>
          <a:xfrm>
            <a:off x="4957011" y="5189215"/>
            <a:ext cx="6785810" cy="575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err="1" smtClean="0">
                <a:solidFill>
                  <a:schemeClr val="accent6"/>
                </a:solidFill>
              </a:rPr>
              <a:t>Figura</a:t>
            </a:r>
            <a:r>
              <a:rPr lang="en-US" sz="1200" dirty="0" smtClean="0">
                <a:solidFill>
                  <a:schemeClr val="accent6"/>
                </a:solidFill>
              </a:rPr>
              <a:t> 5 </a:t>
            </a:r>
            <a:r>
              <a:rPr lang="pt-PT" sz="1200" dirty="0" smtClean="0">
                <a:solidFill>
                  <a:schemeClr val="accent6"/>
                </a:solidFill>
              </a:rPr>
              <a:t>– </a:t>
            </a:r>
            <a:r>
              <a:rPr lang="en-US" sz="1200" dirty="0" err="1" smtClean="0">
                <a:solidFill>
                  <a:schemeClr val="accent6"/>
                </a:solidFill>
              </a:rPr>
              <a:t>Contribuição</a:t>
            </a:r>
            <a:r>
              <a:rPr lang="en-US" sz="1200" dirty="0" smtClean="0">
                <a:solidFill>
                  <a:schemeClr val="accent6"/>
                </a:solidFill>
              </a:rPr>
              <a:t> dos </a:t>
            </a:r>
            <a:r>
              <a:rPr lang="en-US" sz="1200" dirty="0" err="1" smtClean="0">
                <a:solidFill>
                  <a:schemeClr val="accent6"/>
                </a:solidFill>
              </a:rPr>
              <a:t>diferentes</a:t>
            </a:r>
            <a:r>
              <a:rPr lang="en-US" sz="1200" dirty="0" smtClean="0">
                <a:solidFill>
                  <a:schemeClr val="accent6"/>
                </a:solidFill>
              </a:rPr>
              <a:t> </a:t>
            </a:r>
            <a:r>
              <a:rPr lang="en-US" sz="1200" dirty="0" err="1" smtClean="0">
                <a:solidFill>
                  <a:schemeClr val="accent6"/>
                </a:solidFill>
              </a:rPr>
              <a:t>países</a:t>
            </a:r>
            <a:r>
              <a:rPr lang="en-US" sz="1200" dirty="0" smtClean="0">
                <a:solidFill>
                  <a:schemeClr val="accent6"/>
                </a:solidFill>
              </a:rPr>
              <a:t> para a </a:t>
            </a:r>
            <a:r>
              <a:rPr lang="en-US" sz="1200" dirty="0" err="1" smtClean="0">
                <a:solidFill>
                  <a:schemeClr val="accent6"/>
                </a:solidFill>
              </a:rPr>
              <a:t>Pegada</a:t>
            </a:r>
            <a:r>
              <a:rPr lang="en-US" sz="1200" dirty="0" smtClean="0">
                <a:solidFill>
                  <a:schemeClr val="accent6"/>
                </a:solidFill>
              </a:rPr>
              <a:t> </a:t>
            </a:r>
            <a:r>
              <a:rPr lang="en-US" sz="1200" dirty="0" err="1" smtClean="0">
                <a:solidFill>
                  <a:schemeClr val="accent6"/>
                </a:solidFill>
              </a:rPr>
              <a:t>Hídrica</a:t>
            </a:r>
            <a:r>
              <a:rPr lang="en-US" sz="1200" dirty="0" smtClean="0">
                <a:solidFill>
                  <a:schemeClr val="accent6"/>
                </a:solidFill>
              </a:rPr>
              <a:t> global de </a:t>
            </a:r>
            <a:r>
              <a:rPr lang="en-US" sz="1200" dirty="0" err="1" smtClean="0">
                <a:solidFill>
                  <a:schemeClr val="accent6"/>
                </a:solidFill>
              </a:rPr>
              <a:t>consumo</a:t>
            </a:r>
            <a:r>
              <a:rPr lang="en-US" sz="1200" dirty="0" smtClean="0">
                <a:solidFill>
                  <a:schemeClr val="accent6"/>
                </a:solidFill>
              </a:rPr>
              <a:t/>
            </a:r>
            <a:br>
              <a:rPr lang="en-US" sz="1200" dirty="0" smtClean="0">
                <a:solidFill>
                  <a:schemeClr val="accent6"/>
                </a:solidFill>
              </a:rPr>
            </a:br>
            <a:r>
              <a:rPr lang="en-US" sz="1000" dirty="0" smtClean="0"/>
              <a:t>(Fonte: </a:t>
            </a:r>
            <a:r>
              <a:rPr lang="en-US" sz="1000" dirty="0"/>
              <a:t>http://</a:t>
            </a:r>
            <a:r>
              <a:rPr lang="en-US" sz="1000" dirty="0" smtClean="0"/>
              <a:t>waterfootprint.org/media/downloads/Report50-NationalWaterFootprints-Vol1.pdf)</a:t>
            </a:r>
            <a:endParaRPr lang="pt-PT" sz="1000" dirty="0"/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1000140" y="130149"/>
            <a:ext cx="10353660" cy="1325563"/>
          </a:xfrm>
        </p:spPr>
        <p:txBody>
          <a:bodyPr>
            <a:normAutofit/>
          </a:bodyPr>
          <a:lstStyle/>
          <a:p>
            <a:r>
              <a:rPr lang="pt-PT" sz="4400" dirty="0" smtClean="0">
                <a:solidFill>
                  <a:srgbClr val="011D44"/>
                </a:solidFill>
              </a:rPr>
              <a:t>Mercado Mundial</a:t>
            </a:r>
            <a:endParaRPr lang="pt-PT" sz="4400" dirty="0">
              <a:solidFill>
                <a:srgbClr val="011D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37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Personalizado 1">
      <a:majorFont>
        <a:latin typeface="Footlight MT Light"/>
        <a:ea typeface=""/>
        <a:cs typeface=""/>
      </a:majorFont>
      <a:minorFont>
        <a:latin typeface="Footlight M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Watertheme</Template>
  <TotalTime>987</TotalTime>
  <Words>1170</Words>
  <Application>Microsoft Office PowerPoint</Application>
  <PresentationFormat>Widescreen</PresentationFormat>
  <Paragraphs>131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Calibri</vt:lpstr>
      <vt:lpstr>Footlight MT Light</vt:lpstr>
      <vt:lpstr>Tema do Office</vt:lpstr>
      <vt:lpstr>Pegada Hídrica</vt:lpstr>
      <vt:lpstr>A Água</vt:lpstr>
      <vt:lpstr>A Água em Portugal</vt:lpstr>
      <vt:lpstr>Consumo em Portugal/Pegada Hídrica</vt:lpstr>
      <vt:lpstr>Sabiam que…</vt:lpstr>
      <vt:lpstr>Pegada Hídrica: Componentes</vt:lpstr>
      <vt:lpstr>A Pegada Hídrica no Mundo</vt:lpstr>
      <vt:lpstr>Mercado Mundial</vt:lpstr>
      <vt:lpstr>Mercado Mundial</vt:lpstr>
      <vt:lpstr>Portugal e o Mundo</vt:lpstr>
      <vt:lpstr>E ainda…</vt:lpstr>
      <vt:lpstr>Em relação aos padrões de consumo</vt:lpstr>
      <vt:lpstr>Em relação aos padrões de consumo</vt:lpstr>
      <vt:lpstr>Em relação aos padrões de consumo</vt:lpstr>
      <vt:lpstr>Escassez de água</vt:lpstr>
      <vt:lpstr>Para mais informações sobre a temática: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Cláudia Proença</dc:creator>
  <cp:lastModifiedBy>Ana Cláudia Proença</cp:lastModifiedBy>
  <cp:revision>87</cp:revision>
  <dcterms:created xsi:type="dcterms:W3CDTF">2016-08-07T20:08:56Z</dcterms:created>
  <dcterms:modified xsi:type="dcterms:W3CDTF">2016-08-25T20:13:29Z</dcterms:modified>
</cp:coreProperties>
</file>